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Default Extension="mp3" ContentType="audio/mpeg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168463a04b30c59b4" Type="http://schemas.openxmlformats.org/officeDocument/2006/relationships/audio" Target="../media/audio168463a04b30c59b4.mp3"/><Relationship Id="rId576163a04b30c59b8" Type="http://schemas.microsoft.com/office/2007/relationships/media" Target="../media/audio168463a04b30c59b4.mp3"/><Relationship Id="rId319863a04b30c59b9" Type="http://schemas.openxmlformats.org/officeDocument/2006/relationships/image" Target="../media/img319863a04b30c59b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pic xmlns:p14="http://schemas.microsoft.com/office/powerpoint/2010/main">
        <p:nvPicPr>
          <p:cNvPr id="16032" name="Picture 779663a04b30cb07e">
            <a:hlinkClick action="ppaction://media" r:id=""/>
            <a:extLst/>
          </p:cNvPr>
          <p:cNvPicPr>
            <a:picLocks noChangeAspect="1"/>
          </p:cNvPicPr>
          <p:nvPr>
            <a:audioFile r:link="rId168463a04b30c59b4"/>
            <p:extLst>
              <p:ext uri="{DAA4B4D4-6D71-4841-9C94-3DE7FCFB9230}">
                <p14:media xmlns:p14="http://schemas.microsoft.com/office/powerpoint/2010/main" r:embed="rId576163a04b30c59b8"/>
              </p:ext>
            </p:extLst>
          </p:nvPr>
        </p:nvPicPr>
        <p:blipFill>
          <a:blip r:embed="rId319863a04b30c59b9"/>
          <a:stretch>
            <a:fillRect/>
          </a:stretch>
        </p:blipFill>
        <p:spPr>
          <a:xfrm>
            <a:off x="1400000" y="4500000"/>
            <a:ext cx="2000000" cy="2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