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  <Default Extension="xlsx" ContentType="application/vnd.openxmlformats-officedocument.spreadsheetml.sheet"/>
  <Override PartName="/ppt/charts/chart392363a18c2cc4a9a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charts/_rels/chart392363a18c2cc4a9a.xml.rels><?xml version="1.0" encoding="UTF-8" standalone="yes"?><Relationships xmlns="http://schemas.openxmlformats.org/package/2006/relationships"><Relationship Id="rId1" Target="../embeddings/Microsoft_Excel_Worksheet392363a18c2cc4a9a.xlsx" Type="http://schemas.openxmlformats.org/officeDocument/2006/relationships/package"/></Relationships>
</file>

<file path=ppt/charts/chart392363a18c2cc4a9a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0"/>
      <c:rAngAx val="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data 1</c:v>
                </c:pt>
                <c:pt idx="1">
                  <c:v>data 2</c:v>
                </c:pt>
                <c:pt idx="2">
                  <c:v>data 3</c:v>
                </c:pt>
                <c:pt idx="3">
                  <c:v>data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20</c:v>
                </c:pt>
                <c:pt idx="2">
                  <c:v>50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</c:dLbls>
      </c:pie3DChart>
    </c:plotArea>
    <c:legend>
      <c:legendPos val="r"/>
      <c:overlay val="0"/>
    </c:legend>
    <c:plotVisOnly val="1"/>
  </c:chart>
  <c:spPr>
    <a:ln>
      <a:noFill/>
    </a:ln>
  </c:spPr>
  <c:externalData r:id="rId1"/>
</c:chartSpace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Relationship Id="rId392363a18c2cc4a9a" Target="../charts/chart392363a18c2cc4a9a.xml" Type="http://schemas.openxmlformats.org/officeDocument/2006/relationships/chart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 xmlns:c="http://schemas.openxmlformats.org/drawingml/2006/chart">
        <p:nvGraphicFramePr>
          <p:cNvPr id="37378" name="Chart 677463a18c2cce084">
            <a:extLst/>
          </p:cNvPr>
          <p:cNvGraphicFramePr>
            <a:graphicFrameLocks noGrp="1"/>
          </p:cNvGraphicFramePr>
          <p:nvPr/>
        </p:nvGraphicFramePr>
        <p:xfrm>
          <a:off x="2400000" y="2500000"/>
          <a:ext cx="5000000" cy="25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92363a18c2cc4a9a"/>
          </a:graphicData>
        </a:graphic>
      </p:graphicFrame>
    </p:spTree>
    <p:extLst>
      <p:ext uri="{BB962C8B-B14F-4D97-AF65-F5344CB8AC3E}">
        <p14:creationId xmlns:p14="http://schemas.microsoft.com/office/powerpoint/2010/main" val="316035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