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  <Default Extension="xlsx" ContentType="application/vnd.openxmlformats-officedocument.spreadsheetml.sheet"/>
  <Override PartName="/ppt/charts/chart753363a18c43c645d.xml" ContentType="application/vnd.openxmlformats-officedocument.drawingml.chart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
</file>

<file path=ppt/charts/_rels/chart753363a18c43c645d.xml.rels><?xml version="1.0" encoding="UTF-8" standalone="yes"?><Relationships xmlns="http://schemas.openxmlformats.org/package/2006/relationships"><Relationship Id="rId1" Target="../embeddings/Microsoft_Excel_Worksheet753363a18c43c645d.xlsx" Type="http://schemas.openxmlformats.org/officeDocument/2006/relationships/package"/></Relationships>
</file>

<file path=ppt/charts/chart753363a18c43c645d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Legend 1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data 1</c:v>
                </c:pt>
                <c:pt idx="1">
                  <c:v>data 2</c:v>
                </c:pt>
                <c:pt idx="2">
                  <c:v>data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</c:v>
                </c:pt>
                <c:pt idx="1">
                  <c:v>20</c:v>
                </c:pt>
                <c:pt idx="2">
                  <c:v>50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Legend 2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data 1</c:v>
                </c:pt>
                <c:pt idx="1">
                  <c:v>data 2</c:v>
                </c:pt>
                <c:pt idx="2">
                  <c:v>data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20</c:v>
                </c:pt>
                <c:pt idx="1">
                  <c:v>60</c:v>
                </c:pt>
                <c:pt idx="2">
                  <c:v>33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Legend 3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data 1</c:v>
                </c:pt>
                <c:pt idx="1">
                  <c:v>data 2</c:v>
                </c:pt>
                <c:pt idx="2">
                  <c:v>data 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5</c:v>
                </c:pt>
                <c:pt idx="1">
                  <c:v>3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shape val="box"/>
        <c:axId val="59034624"/>
        <c:axId val="59040512"/>
      </c:barChart>
      <c:catAx>
        <c:axId val="59034624"/>
        <c:scaling>
          <c:orientation val="minMax"/>
        </c:scaling>
        <c:delete val="0"/>
        <c:axPos val="b"/>
        <c:minorGridlines/>
        <c:tickLblPos val="nextTo"/>
        <c:crossAx val="59040512"/>
        <c:crosses val="autoZero"/>
        <c:auto val="1"/>
        <c:lblAlgn val="ctr"/>
        <c:lblOffset val="100"/>
      </c:catAx>
      <c:valAx>
        <c:axId val="59040512"/>
        <c:scaling>
          <c:orientation val="minMax"/>
        </c:scaling>
        <c:delete val="0"/>
        <c:axPos val="l"/>
        <c:majorGridlines/>
        <c:numFmt formatCode="General" sourceLinked="1"/>
        <c:tickLblPos val="nextTo"/>
        <c:crossAx val="59034624"/>
        <c:crosses val="autoZero"/>
        <c:crossBetween val="between"/>
      </c:valAx>
    </c:plotArea>
    <c:legend>
      <c:legendPos val="r"/>
      <c:overlay val="0"/>
    </c:legend>
    <c:plotVisOnly val="1"/>
  </c:chart>
  <c:spPr>
    <a:ln>
      <a:noFill/>
    </a:ln>
  </c:spPr>
  <c:externalData r:id="rId1"/>
</c:chartSpace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Relationship Id="rId753363a18c43c645d" Target="../charts/chart753363a18c43c645d.xml" Type="http://schemas.openxmlformats.org/officeDocument/2006/relationships/chart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 xmlns:c="http://schemas.openxmlformats.org/drawingml/2006/chart">
        <p:nvGraphicFramePr>
          <p:cNvPr id="6361" name="Chart 282063a18c43c9458">
            <a:extLst/>
          </p:cNvPr>
          <p:cNvGraphicFramePr>
            <a:graphicFrameLocks noGrp="1"/>
          </p:cNvGraphicFramePr>
          <p:nvPr/>
        </p:nvGraphicFramePr>
        <p:xfrm>
          <a:off x="2400000" y="2500000"/>
          <a:ext cx="5000000" cy="2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53363a18c43c645d"/>
          </a:graphicData>
        </a:graphic>
      </p:graphicFrame>
    </p:spTree>
    <p:extLst>
      <p:ext uri="{BB962C8B-B14F-4D97-AF65-F5344CB8AC3E}">
        <p14:creationId xmlns:p14="http://schemas.microsoft.com/office/powerpoint/2010/main" val="3160359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