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  <Default Extension="xlsx" ContentType="application/vnd.openxmlformats-officedocument.spreadsheetml.sheet"/>
  <Override PartName="/ppt/charts/chart585963a18c5390d6c.xml" ContentType="application/vnd.openxmlformats-officedocument.drawingml.chart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
</file>

<file path=ppt/charts/_rels/chart585963a18c5390d6c.xml.rels><?xml version="1.0" encoding="UTF-8" standalone="yes"?><Relationships xmlns="http://schemas.openxmlformats.org/package/2006/relationships"><Relationship Id="rId1" Target="../embeddings/Microsoft_Excel_Worksheet585963a18c5390d6c.xlsx" Type="http://schemas.openxmlformats.org/officeDocument/2006/relationships/package"/></Relationships>
</file>

<file path=ppt/charts/chart585963a18c5390d6c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trendline>
            <c:spPr>
              <a:ln cap="rnd" w="19050">
                <a:solidFill>
                  <a:srgbClr val="0000FF"/>
                </a:solidFill>
              </a:ln>
              <a:effectLst/>
            </c:spPr>
            <c:trendlineType val="log"/>
            <c:dispRSqr val="1"/>
            <c:dispEq val="1"/>
          </c:trendline>
          <c:cat>
            <c:strRef>
              <c:f>Sheet1!$A$2:$A$5</c:f>
              <c:strCache>
                <c:ptCount val="4"/>
                <c:pt idx="0">
                  <c:v>data 1</c:v>
                </c:pt>
                <c:pt idx="1">
                  <c:v>data 2</c:v>
                </c:pt>
                <c:pt idx="2">
                  <c:v>data 3</c:v>
                </c:pt>
                <c:pt idx="3">
                  <c:v>data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20</c:v>
                </c:pt>
                <c:pt idx="2">
                  <c:v>50</c:v>
                </c:pt>
                <c:pt idx="3">
                  <c:v>25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data 1</c:v>
                </c:pt>
                <c:pt idx="1">
                  <c:v>data 2</c:v>
                </c:pt>
                <c:pt idx="2">
                  <c:v>data 3</c:v>
                </c:pt>
                <c:pt idx="3">
                  <c:v>data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</c:v>
                </c:pt>
                <c:pt idx="1">
                  <c:v>60</c:v>
                </c:pt>
                <c:pt idx="2">
                  <c:v>33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trendline>
            <c:spPr>
              <a:ln cap="rnd" w="19050">
                <a:solidFill>
                  <a:srgbClr val="0000FF"/>
                </a:solidFill>
                <a:prstDash val="dot"/>
              </a:ln>
              <a:effectLst/>
            </c:spPr>
            <c:trendlineType val="power"/>
            <c:dispRSqr val="0"/>
            <c:dispEq val="0"/>
          </c:trendline>
          <c:cat>
            <c:strRef>
              <c:f>Sheet1!$A$2:$A$5</c:f>
              <c:strCache>
                <c:ptCount val="4"/>
                <c:pt idx="0">
                  <c:v>data 1</c:v>
                </c:pt>
                <c:pt idx="1">
                  <c:v>data 2</c:v>
                </c:pt>
                <c:pt idx="2">
                  <c:v>data 3</c:v>
                </c:pt>
                <c:pt idx="3">
                  <c:v>data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5</c:v>
                </c:pt>
                <c:pt idx="1">
                  <c:v>3</c:v>
                </c:pt>
                <c:pt idx="2">
                  <c:v>7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9034624"/>
        <c:axId val="59040512"/>
      </c:lineChart>
      <c:valAx>
        <c:axId val="59040512"/>
        <c:scaling>
          <c:orientation val="minMax"/>
        </c:scaling>
        <c:delete val="0"/>
        <c:axPos val="l"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t>Y Axis</a:t>
                </a:r>
              </a:p>
            </c:rich>
          </c:tx>
          <c:overlay val="0"/>
        </c:title>
        <c:numFmt formatCode="General" sourceLinked="1"/>
        <c:tickLblPos val="nextTo"/>
        <c:crossAx val="59034624"/>
        <c:crosses val="autoZero"/>
        <c:crossBetween val="between"/>
      </c:valAx>
      <c:catAx>
        <c:axId val="59034624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/>
                </a:pPr>
                <a:r>
                  <a:t>X Axis</a:t>
                </a:r>
              </a:p>
            </c:rich>
          </c:tx>
          <c:overlay val="0"/>
        </c:title>
        <c:tickLblPos val="nextTo"/>
        <c:crossAx val="59040512"/>
        <c:crosses val="autoZero"/>
        <c:auto val="1"/>
        <c:lblAlgn val="ctr"/>
        <c:lblOffset val="100"/>
      </c:catAx>
    </c:plotArea>
    <c:legend>
      <c:legendPos val="r"/>
      <c:overlay val="0"/>
    </c:legend>
    <c:plotVisOnly val="1"/>
  </c:chart>
  <c:spPr>
    <a:ln>
      <a:noFill/>
    </a:ln>
  </c:spPr>
  <c:externalData r:id="rId1"/>
</c:chartSpace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Relationship Id="rId585963a18c5390d6c" Target="../charts/chart585963a18c5390d6c.xml" Type="http://schemas.openxmlformats.org/officeDocument/2006/relationships/chart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 xmlns:c="http://schemas.openxmlformats.org/drawingml/2006/chart">
        <p:nvGraphicFramePr>
          <p:cNvPr id="59781" name="Chart 712463a18c5393d53">
            <a:extLst/>
          </p:cNvPr>
          <p:cNvGraphicFramePr>
            <a:graphicFrameLocks noGrp="1"/>
          </p:cNvGraphicFramePr>
          <p:nvPr/>
        </p:nvGraphicFramePr>
        <p:xfrm>
          <a:off x="2400000" y="2500000"/>
          <a:ext cx="5000000" cy="2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85963a18c5390d6c"/>
          </a:graphicData>
        </a:graphic>
      </p:graphicFrame>
    </p:spTree>
    <p:extLst>
      <p:ext uri="{BB962C8B-B14F-4D97-AF65-F5344CB8AC3E}">
        <p14:creationId xmlns:p14="http://schemas.microsoft.com/office/powerpoint/2010/main" val="3160359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phppptx</dc:creator>
  <cp:lastModifiedBy>phppptx</cp:lastModifiedBy>
  <cp:revision>1</cp:revision>
  <dcterms:created xsi:type="dcterms:W3CDTF">2022-09-26T07:58:11Z</dcterms:created>
  <dcterms:modified xsi:type="dcterms:W3CDTF">2022-09-26T07:58:43Z</dcterms:modified>
</cp:coreProperties>
</file>