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Default Extension="xlsx" ContentType="application/vnd.openxmlformats-officedocument.spreadsheetml.sheet"/>
  <Override PartName="/ppt/charts/chart375063a18c6490e4d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charts/_rels/chart375063a18c6490e4d.xml.rels><?xml version="1.0" encoding="UTF-8" standalone="yes"?><Relationships xmlns="http://schemas.openxmlformats.org/package/2006/relationships"><Relationship Id="rId1" Target="../embeddings/Microsoft_Excel_Worksheet375063a18c6490e4d.xlsx" Type="http://schemas.openxmlformats.org/officeDocument/2006/relationships/package"/></Relationships>
</file>

<file path=ppt/charts/chart375063a18c6490e4d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  <c:pt idx="3">
                  <c:v>data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50</c:v>
                </c:pt>
                <c:pt idx="3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00FF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  <c:pt idx="3">
                  <c:v>data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60</c:v>
                </c:pt>
                <c:pt idx="2">
                  <c:v>33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0FFFF"/>
            </a:solidFill>
            <a:ln>
              <a:noFill/>
            </a:ln>
            <a:effectLst/>
          </c:spPr>
          <c:dPt>
            <c:idx val="2"/>
            <c:spPr>
              <a:solidFill>
                <a:srgbClr val="00FF00"/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0000FF"/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  <c:pt idx="3">
                  <c:v>data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shape val="box"/>
        <c:overlap val="100"/>
        <c:axId val="59034624"/>
        <c:axId val="59040512"/>
      </c:barChart>
      <c:catAx>
        <c:axId val="59034624"/>
        <c:scaling>
          <c:orientation val="minMax"/>
        </c:scaling>
        <c:delete val="0"/>
        <c:axPos val="b"/>
        <c:tickLblPos val="nextTo"/>
        <c:crossAx val="59040512"/>
        <c:crosses val="autoZero"/>
        <c:auto val="1"/>
        <c:lblAlgn val="ctr"/>
        <c:lblOffset val="100"/>
      </c:catAx>
      <c:valAx>
        <c:axId val="59040512"/>
        <c:scaling>
          <c:orientation val="minMax"/>
        </c:scaling>
        <c:delete val="0"/>
        <c:axPos val="l"/>
        <c:majorGridlines/>
        <c:minorGridlines/>
        <c:numFmt formatCode="General" sourceLinked="1"/>
        <c:tickLblPos val="nextTo"/>
        <c:crossAx val="59034624"/>
        <c:crosses val="autoZero"/>
        <c:crossBetween val="between"/>
      </c:valAx>
    </c:plotArea>
    <c:legend>
      <c:legendPos val="b"/>
      <c:overlay val="0"/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375063a18c6490e4d" Target="../charts/chart375063a18c6490e4d.xml" Type="http://schemas.openxmlformats.org/officeDocument/2006/relationships/chart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 xmlns:c="http://schemas.openxmlformats.org/drawingml/2006/chart">
        <p:nvGraphicFramePr>
          <p:cNvPr id="9312" name="Chart 490363a18c64940bb">
            <a:extLst/>
          </p:cNvPr>
          <p:cNvGraphicFramePr>
            <a:graphicFrameLocks noGrp="1"/>
          </p:cNvGraphicFramePr>
          <p:nvPr/>
        </p:nvGraphicFramePr>
        <p:xfrm>
          <a:off x="2400000" y="2500000"/>
          <a:ext cx="5000000" cy="2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75063a18c6490e4d"/>
          </a:graphicData>
        </a:graphic>
      </p:graphicFrame>
    </p:spTree>
    <p:extLst>
      <p:ext uri="{BB962C8B-B14F-4D97-AF65-F5344CB8AC3E}">
        <p14:creationId xmlns:p14="http://schemas.microsoft.com/office/powerpoint/2010/main" val="316035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