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commentAuthors.xml" ContentType="application/vnd.openxmlformats-officedocument.presentationml.commentAuthors+xml"/>
  <Override PartName="/ppt/comments/comment875564ec81a71be0a.xml" ContentType="application/vnd.openxmlformats-officedocument.presentationml.comment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p="http://schemas.openxmlformats.org/presentationml/2006/main" xmlns:r="http://schemas.openxmlformats.org/officeDocument/2006/relationships">
  <p:cmAuthor clrIdx="0" id="1" initials="phppptx" lastIdx="1" name="phppptx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591564ec81a71bd14" Target="commentAuthors.xml" Type="http://schemas.openxmlformats.org/officeDocument/2006/relationships/commentAuthors"/></Relationships>

</file>

<file path=ppt/comments/comment875564ec81a71be0a.xml><?xml version="1.0" encoding="utf-8"?>
<p:cmLst xmlns:a="http://schemas.openxmlformats.org/drawingml/2006/main" xmlns:p="http://schemas.openxmlformats.org/presentationml/2006/main" xmlns:r="http://schemas.openxmlformats.org/officeDocument/2006/relationships">
  <p:cm authorId="1" dt="2023-08-28T13:14:47.000" idx="1">
    <p:pos x="10" y="10"/>
    <p:text>New comment</p:text>
  </p:cm>
</p:cmLst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875564ec81a71be0a" Target="../comments/comment875564ec81a71be0a.xml" Type="http://schemas.openxmlformats.org/officeDocument/2006/relationships/comments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