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443563a18f58584ce" Target="https://www.phppptx.com" TargetMode="External" Type="http://schemas.openxmlformats.org/officeDocument/2006/relationships/hyperlink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rPr b="1" sz="3600">
                <a:solidFill>
                  <a:srgbClr val="000000"/>
                </a:solidFill>
              </a:rPr>
              <a:t>Lorem ipsum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/>
            <a:r>
              <a:rPr sz="1100" i="1" u="sng">
                <a:solidFill>
                  <a:srgbClr val="2CA87A"/>
                </a:solidFill>
                <a:latin typeface="Arial"/>
                <a:cs typeface="Arial"/>
              </a:rPr>
              <a:t>Lorem ipsum with Arial font</a:t>
            </a:r>
          </a:p>
        </p:txBody>
      </p:sp>
      <p:sp>
        <p:nvSpPr>
          <p:cNvPr id="56628" name="TextBox 477763a18f585ce8d"/>
          <p:cNvSpPr txBox="1"/>
          <p:nvPr/>
        </p:nvSpPr>
        <p:spPr>
          <a:xfrm>
            <a:off x="770000" y="507000"/>
            <a:ext cx="7000000" cy="450000"/>
          </a:xfrm>
          <a:prstGeom prst="rect">
            <a:avLst/>
          </a:prstGeom>
          <a:noFill/>
          <a:ln w="48575">
            <a:solidFill>
              <a:srgbClr val="FF0000"/>
            </a:solidFill>
            <a:prstDash val="dash"/>
          </a:ln>
        </p:spPr>
        <p:txBody>
          <a:bodyPr>
            <a:spAutoFit/>
          </a:bodyPr>
          <a:lstStyle/>
          <a:p>
            <a:pPr/>
            <a:r>
              <a:rPr b="1" sz="1100">
                <a:solidFill>
                  <a:srgbClr val="000000"/>
                </a:solidFill>
                <a:highlight>
                  <a:srgbClr val="AEBF7A"/>
                </a:highlight>
              </a:rPr>
              <a:t>phppptx</a:t>
            </a:r>
            <a:r>
              <a:rPr sz="1100">
                <a:solidFill>
                  <a:srgbClr val="000000"/>
                </a:solidFill>
                <a:highlight>
                  <a:srgbClr val="AEBF7A"/>
                </a:highlight>
              </a:rPr>
              <a:t> can transform </a:t>
            </a:r>
            <a:r>
              <a:rPr sz="1600" u="sng">
                <a:solidFill>
                  <a:srgbClr val="000000"/>
                </a:solidFill>
                <a:highlight>
                  <a:srgbClr val="AEBF7A"/>
                </a:highlight>
              </a:rPr>
              <a:t>HTML to PPTX</a:t>
            </a:r>
            <a:r>
              <a:rPr sz="1100">
                <a:solidFill>
                  <a:srgbClr val="000000"/>
                </a:solidFill>
                <a:highlight>
                  <a:srgbClr val="AEBF7A"/>
                </a:highlight>
              </a:rPr>
              <a:t>. </a:t>
            </a:r>
            <a:r>
              <a:rPr sz="1100" u="sng">
                <a:solidFill>
                  <a:srgbClr val="0000CC"/>
                </a:solidFill>
                <a:highlight>
                  <a:srgbClr val="AEBF7A"/>
                </a:highlight>
                <a:hlinkClick xmlns:a="http://schemas.openxmlformats.org/drawingml/2006/main" xmlns:r="http://schemas.openxmlformats.org/officeDocument/2006/relationships" r:id="rId443563a18f58584ce"/>
              </a:rPr>
              <a:t>Link to phppptx</a:t>
            </a:r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