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Default Extension="gif" ContentType="image/gif"/>
  <Default Extension="jpg" ContentType="image/jpg"/>
  <Default Extension="png" ContentType="image/png"/>
  <Default Extension="bmp" ContentType="image/bmp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3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91" y="7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F63BA8-9971-B32B-5A00-5636638D4B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E7957F-0FCD-4789-3EED-26D9598240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E12B49-11F5-10F0-149A-BDAA6C3DE9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04B961-27B0-F405-5D23-57000455E0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9562A7-F8FE-D15F-D467-FC44E291E3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415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76E331-D4F5-05FB-4461-C3CCB8437A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D08957-02C8-75BF-959C-B80D6E22A9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897DCA-3C16-AC78-5970-10039AE2B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0E9FE2-5CD0-AFDB-2108-628772BCA2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BA1333-AC44-FDCE-3A00-6DD7C5B83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21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6865CDE-99F6-880A-56C9-3B52197CC3D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CAFB32-E4E0-2107-EA48-C101FA0EE2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5AA758-BF47-ED20-C3C0-7633DD5D3B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EE563F-F56F-3F34-FC53-8981C822C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FD3B48-0B89-901F-E59F-CF6AC464BF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864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D4ADF3-03A4-86F2-E3D3-5E9CCB0BFA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A3590D-E1DA-A9FB-5A69-B37FD71FE4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5C91AA-A35D-F0E5-F8DC-67E0EF0653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0320F5-D81C-7648-C98F-A4312D3AC9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EBF8F7-DF71-93E8-2C75-6EABF823D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95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9801D2-AD4D-F93A-2140-746E60EB43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6A1C84-5A9A-03CB-3384-4DD91F9305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114063-644A-FEEF-30F2-21F8D63DAF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B294B1-9AF4-5B05-8EBA-A83DCA6B31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7BEC11-31CE-62FE-8180-C0409B8B43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292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429C85-FAD9-DFF9-0DA0-7A42FB1E8B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1A8E9A-E2C7-FAF0-1170-6174454D2D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1AF343-3EE5-A066-FEA0-B3F1B9F62D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2BFA8A-9953-86D4-B609-F014979CA7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765C8E-0665-2C1A-04CA-FD56E8CDF0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16817A-5943-2319-D660-092D439DE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786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DF849E-D503-540C-5025-4D0E71800D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5014A5-FD09-1673-4328-617499EF74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BD026C-0B3A-A381-D273-98B0725E33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B61709F-1BAE-6724-C606-405042167E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FC1C468-CC33-7B6E-61B5-FBD32C4346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52C1609-03FB-E45B-298D-601E5F4028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6BE86EF-747A-ACEC-504E-0CF3DE89BD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83C96B8-9ABD-C0B1-727C-2F3CE4DCA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195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9476CA-8474-F0DA-97FA-C4B705487E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7971035-B9E3-F45B-916F-F79D0E624C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8AA800-5A08-DC7E-1848-3B144C9915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D305603-7C2B-2520-C580-6641941DD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192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57342F3-BD21-61A2-C63E-F302CEEF4C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C3A42B8-9729-8DBF-8D8F-C3BAC49783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6F427B-5A1E-57A7-5A86-510C206B2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68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51D00F-9C3C-D857-D506-34321A2950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B779B6-8B48-8694-CABB-4C3413822C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447A7B-9CB0-2E72-9783-A683EE4006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3BD1BC-C521-D996-831C-621FB70767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8AF867-996E-FA61-DAA6-044BB7C5A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1C2E84-9E2A-CB20-FDFF-C686B397E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137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22046C-1552-EF06-859C-41C6E6C5E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C0DD12D-8007-9A34-689F-5B0657CE1CF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2B63E5-9596-9277-DE22-FAB651C623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49520F-0E09-A346-DFF3-3C0C824364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4D78BE-3559-3A52-E015-49D3ED673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9D0A91-A6B9-2087-73FC-B444F2567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39778"/>
      </p:ext>
    </p:extLst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648AD0C-9938-4BAD-367C-D2306E4FE6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5B0686-1971-07E5-7897-FA43FCA139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4D5CA4-E2F6-219D-769B-B143BF1A6B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23B50E-ADBE-C651-3CF8-5C5FB7117B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15F07B-30AF-0D64-6050-F1C7C30736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680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443563a18f58584ce" Target="https://www.phppptx.com" TargetMode="External" Type="http://schemas.openxmlformats.org/officeDocument/2006/relationships/hyperlink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B0A962-6DD5-0965-F727-D74C2B0EF7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pPr/>
            <a:r>
              <a:rPr b="1" sz="3600">
                <a:solidFill>
                  <a:srgbClr val="000000"/>
                </a:solidFill>
              </a:rPr>
              <a:t>Lorem ipsum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F0DFFFC-691B-FEAD-7352-CF6F02B888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/>
            <a:r>
              <a:rPr sz="1100" i="1" u="sng">
                <a:solidFill>
                  <a:srgbClr val="2CA87A"/>
                </a:solidFill>
                <a:latin typeface="Arial"/>
                <a:cs typeface="Arial"/>
              </a:rPr>
              <a:t>Lorem ipsum with Arial font</a:t>
            </a:r>
          </a:p>
        </p:txBody>
      </p:sp>
      <p:sp>
        <p:nvSpPr>
          <p:cNvPr id="56628" name="TextBox 477763a18f585ce8d"/>
          <p:cNvSpPr txBox="1"/>
          <p:nvPr/>
        </p:nvSpPr>
        <p:spPr>
          <a:xfrm>
            <a:off x="770000" y="507000"/>
            <a:ext cx="7000000" cy="450000"/>
          </a:xfrm>
          <a:prstGeom prst="rect">
            <a:avLst/>
          </a:prstGeom>
          <a:noFill/>
          <a:ln w="48575">
            <a:solidFill>
              <a:srgbClr val="FF0000"/>
            </a:solidFill>
            <a:prstDash val="dash"/>
          </a:ln>
        </p:spPr>
        <p:txBody>
          <a:bodyPr>
            <a:spAutoFit/>
          </a:bodyPr>
          <a:lstStyle/>
          <a:p>
            <a:pPr/>
            <a:r>
              <a:rPr b="1" sz="1100">
                <a:solidFill>
                  <a:srgbClr val="000000"/>
                </a:solidFill>
                <a:highlight>
                  <a:srgbClr val="AEBF7A"/>
                </a:highlight>
              </a:rPr>
              <a:t>phppptx</a:t>
            </a:r>
            <a:r>
              <a:rPr sz="1100">
                <a:solidFill>
                  <a:srgbClr val="000000"/>
                </a:solidFill>
                <a:highlight>
                  <a:srgbClr val="AEBF7A"/>
                </a:highlight>
              </a:rPr>
              <a:t> can transform </a:t>
            </a:r>
            <a:r>
              <a:rPr sz="1600" u="sng">
                <a:solidFill>
                  <a:srgbClr val="000000"/>
                </a:solidFill>
                <a:highlight>
                  <a:srgbClr val="AEBF7A"/>
                </a:highlight>
              </a:rPr>
              <a:t>HTML to PPTX</a:t>
            </a:r>
            <a:r>
              <a:rPr sz="1100">
                <a:solidFill>
                  <a:srgbClr val="000000"/>
                </a:solidFill>
                <a:highlight>
                  <a:srgbClr val="AEBF7A"/>
                </a:highlight>
              </a:rPr>
              <a:t>. </a:t>
            </a:r>
            <a:r>
              <a:rPr sz="1100" u="sng">
                <a:solidFill>
                  <a:srgbClr val="0000CC"/>
                </a:solidFill>
                <a:highlight>
                  <a:srgbClr val="AEBF7A"/>
                </a:highlight>
                <a:hlinkClick xmlns:a="http://schemas.openxmlformats.org/drawingml/2006/main" xmlns:r="http://schemas.openxmlformats.org/officeDocument/2006/relationships" r:id="rId443563a18f58584ce"/>
              </a:rPr>
              <a:t>Link to phppptx</a:t>
            </a:r>
          </a:p>
        </p:txBody>
      </p:sp>
    </p:spTree>
    <p:extLst>
      <p:ext uri="{BB962C8B-B14F-4D97-AF65-F5344CB8AC3E}">
        <p14:creationId xmlns:p14="http://schemas.microsoft.com/office/powerpoint/2010/main" val="13814987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phppptx</dc:creator>
  <cp:lastModifiedBy>phppptx</cp:lastModifiedBy>
  <cp:revision>1</cp:revision>
  <dcterms:created xsi:type="dcterms:W3CDTF">2022-09-26T07:58:11Z</dcterms:created>
  <dcterms:modified xsi:type="dcterms:W3CDTF">2022-09-26T07:58:43Z</dcterms:modified>
</cp:coreProperties>
</file>