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Override PartName="/ppt/slides/slide988963a193152b6ac.xml" ContentType="application/vnd.openxmlformats-officedocument.presentationml.slid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988963a193152b6ac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88963a193152b6ac" Target="slides/slide988963a193152b6ac.xml" Type="http://schemas.openxmlformats.org/officeDocument/2006/relationships/slide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914763a1931528316" Type="http://schemas.openxmlformats.org/officeDocument/2006/relationships/image" Target="../media/img914763a1931528316.jpg"/></Relationships>

</file>

<file path=ppt/slides/_rels/slide988963a193152b6ac.xml.rels><?xml version="1.0" encoding="UTF-8" standalone="yes"?>
<Relationships xmlns="http://schemas.openxmlformats.org/package/2006/relationships"><Relationship Id="rId1" Target="../slideLayouts/slideLayout7.xml" Type="http://schemas.openxmlformats.org/officeDocument/2006/relationships/slideLayout"/><Relationship Id="rId313663a193152f25d" Type="http://schemas.openxmlformats.org/officeDocument/2006/relationships/image" Target="../media/img313663a193152f25d.png"/><Relationship Id="rId291963a1931532826" Type="http://schemas.openxmlformats.org/officeDocument/2006/relationships/image" Target="../media/img291963a1931532826.png"/><Relationship Id="rId792863a193153683e" Type="http://schemas.openxmlformats.org/officeDocument/2006/relationships/image" Target="../media/img792863a193153683e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pic>
        <p:nvPicPr>
          <p:cNvPr id="82757" name="Picture 931663a193152b256"/>
          <p:cNvPicPr>
            <a:picLocks noChangeAspect="1" noGrp="1"/>
          </p:cNvPicPr>
          <p:nvPr/>
        </p:nvPicPr>
        <p:blipFill>
          <a:blip r:embed="rId914763a1931528316"/>
          <a:stretch>
            <a:fillRect/>
          </a:stretch>
        </p:blipFill>
        <p:spPr>
          <a:xfrm>
            <a:off x="1400000" y="4500000"/>
            <a:ext cx="2000000" cy="2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slides/slide988963a193152b6ac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42" name="Picture 341463a193152f281"/>
          <p:cNvPicPr>
            <a:picLocks noChangeAspect="1" noGrp="1"/>
          </p:cNvPicPr>
          <p:nvPr/>
        </p:nvPicPr>
        <p:blipFill>
          <a:blip r:embed="rId313663a193152f25d"/>
          <a:stretch>
            <a:fillRect/>
          </a:stretch>
        </p:blipFill>
        <p:spPr>
          <a:xfrm>
            <a:off x="1500000" y="2000000"/>
            <a:ext cx="2000000" cy="2000000"/>
          </a:xfrm>
          <a:prstGeom prst="rect">
            <a:avLst/>
          </a:prstGeom>
        </p:spPr>
      </p:pic>
      <p:pic>
        <p:nvPicPr>
          <p:cNvPr id="80411" name="Picture 715763a193153285c"/>
          <p:cNvPicPr>
            <a:picLocks noChangeAspect="1" noGrp="1"/>
          </p:cNvPicPr>
          <p:nvPr/>
        </p:nvPicPr>
        <p:blipFill>
          <a:blip r:embed="rId291963a1931532826"/>
          <a:stretch>
            <a:fillRect/>
          </a:stretch>
        </p:blipFill>
        <p:spPr>
          <a:xfrm>
            <a:off x="4000000" y="2000000"/>
            <a:ext cx="2000000" cy="2000000"/>
          </a:xfrm>
          <a:prstGeom prst="rect">
            <a:avLst/>
          </a:prstGeom>
        </p:spPr>
      </p:pic>
      <p:pic>
        <p:nvPicPr>
          <p:cNvPr id="45878" name="Picture 898563a1931536861"/>
          <p:cNvPicPr>
            <a:picLocks noChangeAspect="1" noGrp="1"/>
          </p:cNvPicPr>
          <p:nvPr/>
        </p:nvPicPr>
        <p:blipFill>
          <a:blip r:embed="rId792863a193153683e"/>
          <a:stretch>
            <a:fillRect/>
          </a:stretch>
        </p:blipFill>
        <p:spPr>
          <a:xfrm>
            <a:off x="6500000" y="2000000"/>
            <a:ext cx="2000000" cy="2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