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645566b9b1fa82217.xml" ContentType="application/vnd.openxmlformats-officedocument.presentationml.slide+xml"/>
  <Override PartName="/ppt/slides/slide978466b9b1fa82772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645566b9b1fa82217"/>
    <p:sldId id="258" r:id="rId978466b9b1fa8277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645566b9b1fa82217" Target="slides/slide645566b9b1fa82217.xml" Type="http://schemas.openxmlformats.org/officeDocument/2006/relationships/slide"/><Relationship Id="rId978466b9b1fa82772" Target="slides/slide978466b9b1fa82772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818666b9b1fa81d95" Target="https://www.phppptx.com" TargetMode="External" Type="http://schemas.openxmlformats.org/officeDocument/2006/relationships/hyperlink"/><Relationship Id="rId782266b9b1fa82349" Target="slide645566b9b1fa82217.xml" Type="http://schemas.openxmlformats.org/officeDocument/2006/relationships/slide"/></Relationships>

</file>

<file path=ppt/slides/_rels/slide645566b9b1fa822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78466b9b1fa82772.xml.rels><?xml version="1.0" encoding="UTF-8" standalone="yes"?>
<Relationships xmlns="http://schemas.openxmlformats.org/package/2006/relationships"><Relationship Id="rId1" Target="../slideLayouts/slideLayout7.xml" Type="http://schemas.openxmlformats.org/officeDocument/2006/relationships/slideLayout"/><Relationship Id="rId" Target="#firstslide" TargetMode="External" Type="http://schemas.openxmlformats.org/officeDocument/2006/relationships/hyperlink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buNone/>
            </a:pPr>
            <a:r>
              <a:rPr>
                <a:hlinkClick r:id="rId818666b9b1fa81d95"/>
              </a:rPr>
              <a:t>My link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None/>
            </a:pPr>
            <a:r>
              <a:rPr b="1">
                <a:hlinkClick r:id="rId782266b9b1fa82349" action="ppaction://hlinksldjump"/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645566b9b1fa822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>
</file>

<file path=ppt/slides/slide978466b9b1fa8277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53" name="TextBox 476766b9b1fa83507"/>
          <p:cNvSpPr txBox="1"/>
          <p:nvPr/>
        </p:nvSpPr>
        <p:spPr>
          <a:xfrm>
            <a:off x="770000" y="507000"/>
            <a:ext cx="7000000" cy="450000"/>
          </a:xfrm>
          <a:prstGeom prst="rect">
            <a:avLst/>
          </a:prstGeom>
          <a:noFill/>
          <a:ln w="4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>
                <a:hlinkClick r:id="" action="ppaction://hlinkshowjump?jump=firstslide"/>
              </a:rPr>
              <a:t>Link to the first slide.</a:t>
            </a:r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