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5FF34-EA4A-7937-1CFB-62CAEC9D1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9D9CD-B35C-8BD9-D76E-6B6F72892C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/>
            <a:r>
              <a:rPr/>
              <a:t>Item 1</a:t>
            </a:r>
          </a:p>
          <a:p>
            <a:pPr/>
            <a:r>
              <a:rPr/>
              <a:t>Item 2</a:t>
            </a:r>
          </a:p>
          <a:p>
            <a:pPr/>
            <a:r>
              <a:rPr/>
              <a:t>Item 3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8A253-6286-D6F5-485D-31C999C25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/>
            <a:r>
              <a:rPr/>
              <a:t>Item A</a:t>
            </a:r>
          </a:p>
          <a:p>
            <a:pPr lvl="1"/>
            <a:r>
              <a:rPr/>
              <a:t>Item A.1</a:t>
            </a:r>
          </a:p>
          <a:p>
            <a:pPr lvl="1"/>
            <a:r>
              <a:rPr/>
              <a:t>Item A.2</a:t>
            </a:r>
          </a:p>
          <a:p>
            <a:pPr lvl="2"/>
            <a:r>
              <a:rPr/>
              <a:t>Item A.2.sub1</a:t>
            </a:r>
          </a:p>
          <a:p>
            <a:pPr lvl="2"/>
            <a:r>
              <a:rPr/>
              <a:t>Item A.2.sub2</a:t>
            </a:r>
          </a:p>
          <a:p>
            <a:pPr lvl="1"/>
            <a:r>
              <a:rPr/>
              <a:t>Item A.3</a:t>
            </a:r>
          </a:p>
          <a:p>
            <a:pPr/>
            <a:r>
              <a:rPr/>
              <a:t>Item B</a:t>
            </a:r>
          </a:p>
          <a:p>
            <a:pPr/>
            <a:r>
              <a:rPr/>
              <a:t>Item C</a:t>
            </a:r>
          </a:p>
        </p:txBody>
      </p:sp>
    </p:spTree>
    <p:extLst>
      <p:ext uri="{BB962C8B-B14F-4D97-AF65-F5344CB8AC3E}">
        <p14:creationId xmlns:p14="http://schemas.microsoft.com/office/powerpoint/2010/main" val="4108421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