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679363a1a11e3046c" Target="https://www.phppptx.com" TargetMode="External" Type="http://schemas.openxmlformats.org/officeDocument/2006/relationships/hyperlink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78714-5F38-24BD-26BC-8E671166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5896D-0071-4434-D54A-B45CA994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500000">
              <a:buAutoNum type="arabicPeriod"/>
            </a:pPr>
            <a:r>
              <a:rPr b="1" u="sng"/>
              <a:t>List item 1</a:t>
            </a:r>
          </a:p>
          <a:p>
            <a:pPr indent="-500000" lvl="1">
              <a:buAutoNum type="arabicPeriod"/>
            </a:pPr>
            <a:r>
              <a:rPr>
                <a:highlight>
                  <a:srgbClr val="628A54"/>
                </a:highlight>
              </a:rPr>
              <a:t>Sublist</a:t>
            </a:r>
            <a:r>
              <a:rPr b="1" i="1">
                <a:latin typeface="Times New Roman"/>
                <a:cs typeface="Times New Roman"/>
              </a:rPr>
              <a:t> item 1.1</a:t>
            </a:r>
          </a:p>
          <a:p>
            <a:pPr indent="-500000">
              <a:buAutoNum type="arabicPeriod"/>
            </a:pPr>
            <a:r>
              <a:rPr b="1" sz="3000">
                <a:latin typeface="Arial"/>
                <a:cs typeface="Arial"/>
              </a:rPr>
              <a:t>List item </a:t>
            </a:r>
            <a:r>
              <a:rPr sz="4000">
                <a:solidFill>
                  <a:srgbClr val="406094"/>
                </a:solidFill>
              </a:rPr>
              <a:t>3</a:t>
            </a:r>
          </a:p>
          <a:p>
            <a:pPr indent="-500000">
              <a:buAutoNum type="arabicPeriod"/>
            </a:pPr>
            <a:r>
              <a:rPr>
                <a:hlinkClick xmlns:a="http://schemas.openxmlformats.org/drawingml/2006/main" xmlns:r="http://schemas.openxmlformats.org/officeDocument/2006/relationships" r:id="rId679363a1a11e3046c"/>
              </a:rPr>
              <a:t>My link</a:t>
            </a:r>
          </a:p>
        </p:txBody>
      </p:sp>
    </p:spTree>
    <p:extLst>
      <p:ext uri="{BB962C8B-B14F-4D97-AF65-F5344CB8AC3E}">
        <p14:creationId xmlns:p14="http://schemas.microsoft.com/office/powerpoint/2010/main" val="4252390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