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826963a1a12ef3418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826963a1a12ef34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826963a1a12ef3418" Target="slides/slide826963a1a12ef3418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6963a1a12ef34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indent="-500000">
              <a:buFont typeface="Wingdings"/>
              <a:buChar char="ü"/>
            </a:pPr>
            <a:r>
              <a:rPr b="1"/>
              <a:t>Item 1</a:t>
            </a:r>
          </a:p>
          <a:p>
            <a:pPr indent="-500000">
              <a:buFont typeface="Wingdings"/>
              <a:buChar char="ü"/>
            </a:pPr>
            <a:r>
              <a:rPr b="1" i="1" u="sng"/>
              <a:t>Item 2</a:t>
            </a:r>
          </a:p>
          <a:p>
            <a:pPr indent="-500000">
              <a:buFont typeface="Wingdings"/>
              <a:buChar char="ü"/>
            </a:pPr>
            <a:r>
              <a:rPr sz="3200"/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826963a1a12ef34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18" name="TextBox 280263a1a12f00a44"/>
          <p:cNvSpPr txBox="1"/>
          <p:nvPr/>
        </p:nvSpPr>
        <p:spPr>
          <a:xfrm>
            <a:off x="770000" y="507000"/>
            <a:ext cx="7000000" cy="34500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250000">
              <a:buFont typeface="Arial"/>
              <a:buChar char="•"/>
            </a:pPr>
            <a:r>
              <a:rPr/>
              <a:t>Item A</a:t>
            </a:r>
          </a:p>
          <a:p>
            <a:pPr lvl="1" indent="-250000">
              <a:buFont typeface="Arial"/>
              <a:buChar char="o"/>
            </a:pPr>
            <a:r>
              <a:rPr/>
              <a:t>Item A.1</a:t>
            </a:r>
          </a:p>
          <a:p>
            <a:pPr lvl="1" indent="-250000">
              <a:buFont typeface="Arial"/>
              <a:buChar char="o"/>
            </a:pPr>
            <a:r>
              <a:rPr/>
              <a:t>Item A.2</a:t>
            </a:r>
          </a:p>
          <a:p>
            <a:pPr lvl="2" indent="-250000">
              <a:buAutoNum type="arabicPeriod"/>
            </a:pPr>
            <a:r>
              <a:rPr/>
              <a:t>Item A.2.sub1</a:t>
            </a:r>
          </a:p>
          <a:p>
            <a:pPr lvl="2" indent="-250000">
              <a:buAutoNum type="arabicPeriod"/>
            </a:pPr>
            <a:r>
              <a:rPr/>
              <a:t>Item A.2.sub2</a:t>
            </a:r>
          </a:p>
          <a:p>
            <a:pPr lvl="1" indent="-250000">
              <a:buFont typeface="Arial"/>
              <a:buChar char="o"/>
            </a:pPr>
            <a:r>
              <a:rPr/>
              <a:t>Item A.3</a:t>
            </a:r>
          </a:p>
          <a:p>
            <a:pPr indent="-250000">
              <a:buFont typeface="Arial"/>
              <a:buChar char="•"/>
            </a:pPr>
            <a:r>
              <a:rPr/>
              <a:t>Item B</a:t>
            </a:r>
          </a:p>
          <a:p>
            <a:pPr indent="-250000">
              <a:buFont typeface="Arial"/>
              <a:buChar char="•"/>
            </a:pPr>
            <a:r>
              <a:rPr/>
              <a:t>Item C</a:t>
            </a:r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