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14:m xmlns:a14="http://schemas.microsoft.com/office/drawing/2010/main">
              <m:oMathPara xmlns:m="http://schemas.openxmlformats.org/officeDocument/2006/math">
                <m:oMath>
                  <m:r>
                    <a:rPr/>
                    <m:t>∪±∞=~×</m:t>
                  </m:r>
                </m:oMath>
              </m:oMathPara>
            </a14:m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