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14:m xmlns:a14="http://schemas.microsoft.com/office/drawing/2010/main">
              <m:oMathPara xmlns:m="http://schemas.openxmlformats.org/officeDocument/2006/math">
                <m:oMath xmlns:m="http://schemas.openxmlformats.org/officeDocument/2006/math" xmlns:mml="http://www.w3.org/1998/Math/MathML">
                  <m:r>
                    <a:rPr/>
                    <m:t>A=</m:t>
                  </m:r>
                  <m:d>
                    <m:dPr>
                      <m:begChr m:val="["/>
                      <m:sepChr m:val=","/>
                      <m:endChr m:val="]"/>
                    </m:dPr>
                    <m:e>
                      <m:m>
                        <m:mPr>
                          <m:baseJc m:val="center"/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</m:mPr>
                        <m:mr>
                          <m:e>
                            <m:r>
                              <a:rPr/>
                              <m:t>x</m:t>
                            </m:r>
                          </m:e>
                          <m:e>
                            <m:r>
                              <a:rPr/>
                              <m:t>2</m:t>
                            </m:r>
                          </m:e>
                        </m:mr>
                        <m:mr>
                          <m:e>
                            <m:r>
                              <a:rPr/>
                              <m:t>3</m:t>
                            </m:r>
                          </m:e>
                          <m:e>
                            <m:r>
                              <a:rPr/>
                              <m:t>w</m:t>
                            </m:r>
                          </m:e>
                        </m:mr>
                      </m:m>
                    </m:e>
                  </m:d>
                </m:oMath>
              </m:oMathPara>
            </a14:m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