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id="{50D14A78-8E89-426F-90D8-59D98759585D}" name="New section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