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318464ec8363ec5eb.xml" ContentType="application/vnd.openxmlformats-officedocument.presentationml.slide+xml"/>
  <Override PartName="/ppt/slides/slide895764ec8363ecb06.xml" ContentType="application/vnd.openxmlformats-officedocument.presentationml.slide+xml"/>
  <Override PartName="/ppt/slides/slide381364ec8363ed03d.xml" ContentType="application/vnd.openxmlformats-officedocument.presentationml.slide+xml"/>
  <Override PartName="/ppt/slides/slide878264ec8363ed510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18464ec8363ec5eb"/>
    <p:sldId id="259" r:id="rId381364ec8363ed03d"/>
    <p:sldId id="258" r:id="rId895764ec8363ecb06"/>
    <p:sldId id="260" r:id="rId878264ec8363ed5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id="{15ABA7E1-058C-434F-9E3A-4EDAFDB44D5E}" name="First Section">
          <p14:sldIdLst>
            <p14:sldId id="256"/>
            <p14:sldId id="257"/>
            <p14:sldId id="259"/>
          </p14:sldIdLst>
        </p14:section>
        <p14:section id="{07314A78-8E89-426F-90D8-59D98759585D}" name="Other section">
          <p14:sldIdLst>
            <p14:sldId id="258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318464ec8363ec5eb" Target="slides/slide318464ec8363ec5eb.xml" Type="http://schemas.openxmlformats.org/officeDocument/2006/relationships/slide"/><Relationship Id="rId895764ec8363ecb06" Target="slides/slide895764ec8363ecb06.xml" Type="http://schemas.openxmlformats.org/officeDocument/2006/relationships/slide"/><Relationship Id="rId381364ec8363ed03d" Target="slides/slide381364ec8363ed03d.xml" Type="http://schemas.openxmlformats.org/officeDocument/2006/relationships/slide"/><Relationship Id="rId878264ec8363ed510" Target="slides/slide878264ec8363ed510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8464ec8363ec5eb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381364ec8363ed03d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878264ec8363ed51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895764ec8363ecb0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318464ec8363ec5eb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>
</file>

<file path=ppt/slides/slide381364ec8363ed03d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>
</file>

<file path=ppt/slides/slide878264ec8363ed5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>
</file>

<file path=ppt/slides/slide895764ec8363ecb0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