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941962636" name="Shape 7481659696c7eeba3"/>
          <p:cNvSpPr/>
          <p:nvPr/>
        </p:nvSpPr>
        <p:spPr>
          <a:xfrm>
            <a:off x="1470000" y="600000"/>
            <a:ext cx="500000" cy="450000"/>
          </a:xfrm>
          <a:prstGeom prst="triangl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txBody>
          <a:bodyPr/>
          <a:lstStyle/>
          <a:p/>
        </p:txBody>
      </p:sp>
      <p:sp>
        <p:nvSpPr>
          <p:cNvPr id="368400325" name="Shape 7194659696c7ef11a"/>
          <p:cNvSpPr/>
          <p:nvPr/>
        </p:nvSpPr>
        <p:spPr>
          <a:xfrm>
            <a:off x="970000" y="2250000"/>
            <a:ext cx="3800000" cy="14500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