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835763a2f42def1a5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835763a2f42def1a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835763a2f42def1a5" Target="slides/slide835763a2f42def1a5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5763a2f42def1a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835763a2f42def1a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