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512363a2f458b07c2.xml" ContentType="application/vnd.openxmlformats-officedocument.presentationml.slide+xml"/>
  <Override PartName="/ppt/slides/slide817863a2f458b0cb4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512363a2f458b07c2"/>
    <p:sldId id="258" r:id="rId817863a2f458b0cb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512363a2f458b07c2" Target="slides/slide512363a2f458b07c2.xml" Type="http://schemas.openxmlformats.org/officeDocument/2006/relationships/slide"/><Relationship Id="rId817863a2f458b0cb4" Target="slides/slide817863a2f458b0cb4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2363a2f458b07c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17863a2f458b0cb4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512363a2f458b07c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>
</file>

<file path=ppt/slides/slide817863a2f458b0cb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