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705863a2f46cf25ff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705863a2f46cf25ff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705863a2f46cf25ff" Target="slides/slide705863a2f46cf25ff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5863a2f46cf25ff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8714-5F38-24BD-26BC-8E671166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896D-0071-4434-D54A-B45CA994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4252390335"/>
      </p:ext>
    </p:extLst>
  </p:cSld>
  <p:clrMapOvr>
    <a:masterClrMapping/>
  </p:clrMapOvr>
</p:sld>
</file>

<file path=ppt/slides/slide705863a2f46cf25ff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