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  <Override PartName="/ppt/slides/slide705863a2f46cf25ff.xml" ContentType="application/vnd.openxmlformats-officedocument.presentationml.slid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705863a2f46cf25ff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705863a2f46cf25ff" Target="slides/slide705863a2f46cf25ff.xml" Type="http://schemas.openxmlformats.org/officeDocument/2006/relationships/slide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5863a2f46cf25ff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78714-5F38-24BD-26BC-8E671166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5896D-0071-4434-D54A-B45CA994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</p:spTree>
    <p:extLst>
      <p:ext uri="{BB962C8B-B14F-4D97-AF65-F5344CB8AC3E}">
        <p14:creationId xmlns:p14="http://schemas.microsoft.com/office/powerpoint/2010/main" val="4252390335"/>
      </p:ext>
    </p:extLst>
  </p:cSld>
  <p:clrMapOvr>
    <a:masterClrMapping/>
  </p:clrMapOvr>
</p:sld>
</file>

<file path=ppt/slides/slide705863a2f46cf25ff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