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bmp" ContentType="image/bmp"/>
  <Override PartName="/ppt/slides/slide435663a2f48fa61f4.xml" ContentType="application/vnd.openxmlformats-officedocument.presentationml.slide+xml"/>
  <Override PartName="/ppt/slides/slide332463a2f48fa66a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435663a2f48fa61f4"/>
    <p:sldId id="260" r:id="rId332463a2f48fa66a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435663a2f48fa61f4" Target="slides/slide435663a2f48fa61f4.xml" Type="http://schemas.openxmlformats.org/officeDocument/2006/relationships/slide"/><Relationship Id="rId332463a2f48fa66a7" Target="slides/slide332463a2f48fa66a7.xml" Type="http://schemas.openxmlformats.org/officeDocument/2006/relationships/slide"/>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B065-11D9-97B7-7AC8-808B4D4EC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0193F-EC38-1096-6DE5-668B2AEC5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29A0-DD21-9A27-4186-2CA1E47C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2D9AC-A034-7018-72DB-2B040C2A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CC6FD-04D2-E3E8-8598-E86F9A38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36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1E69-24D8-3C14-1E1B-3F4EE32C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BBC2D-91F3-80C1-49C2-8A358C294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BA5BD-9D03-111A-B930-A1A7473F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B1DD0-341D-0E3C-77DF-7FA6743F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B1EC4-2BF7-17EA-3410-F29F220A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31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F8D77-158E-358F-8494-A04464138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134F2-44C7-72E4-6320-D01C2EA2F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5F982-EEE7-2E55-E61D-3FE05B61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174A1-C1D3-1A76-BDD4-38247CEC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191E9-FD58-F92E-B06B-D5D337D1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2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BCC8-00EA-4082-ACD0-87DFDDB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44676-E808-4F62-E15B-A6FDA028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0332D-FF44-8EB7-8497-42F53074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1B370-03EC-999C-CFD6-87E4F2F6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7623-9E52-A1BD-51F0-D36AE8D2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5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5771-4D69-604A-D212-9BD862D1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97FC9-864D-9820-55C8-C455A1AB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2B989-3070-2B88-4FAC-4F84F143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6C01-1325-28A0-FC32-60BECDC2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A3A66-975C-3495-F613-4035EB9F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06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0587-E25E-08CA-AE80-FE4FE4CF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F2302-BEE2-E00F-C5B8-FEDA319A0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8E6AE-C2D2-8210-EE5F-683481A18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18F9C-5A6F-7B8A-E1C8-DC1146ED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1D544-4CD2-63EF-D0F7-5CCB40F9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E1023-9462-D275-F075-6411C862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5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04D13-CB31-689F-6C3C-BD65209D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795E8-5376-91AC-A53D-FB5475200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D0AEF-758B-6297-D711-9CFA37DD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38F00-DE65-B105-575A-A7A9AAADC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A9C42-FD5E-0705-D3FD-4AD518D0A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CB38B-0209-AD19-F974-25105D04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6261-DA06-726A-9B88-5219163A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A890B-E49A-F4E6-96F5-4461E924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04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44FDE-C860-ED83-65C7-C5FF69BC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1949F-CB9F-0236-072D-5A4965D6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42D31-4391-CCA4-5F0A-92976D03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D7557-E674-9FB5-5BB1-9A44C5D1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6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D557E1-4CFE-8155-8571-B84343170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C6FB4-1CDB-5B57-16FA-E464A55F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1EAD2-5240-01F4-F02F-309E0389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14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6CE8-BD3A-4346-ED87-C0B106EF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00AA-843A-D43D-D301-C5166AC3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F4C78-FFD7-BD52-DE80-D637AD951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9C25C-AC21-6B29-3CA0-652D0972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0CA32-5E63-0FBA-E9C4-1C1DA78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4BBF5-D7AC-3348-CEC2-D3535907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1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845A5-52A8-A007-019B-5555C5981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AF868-B431-77A1-196D-ED85D9390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B3613-EB2A-6C09-BA95-5C2C6E9C5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7B29C-85A6-919F-433C-BAC54E06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99D22-3BFB-DE3F-D1AD-1C60C68E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C3716-BE62-A260-CED0-764FD858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6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FC3388-4992-FEF6-FF91-399B21F7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EC9DE-7AB2-CC2D-00A0-7558D3572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0E26-2B98-407A-EB1E-C8E1D6D34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70BA-5D7D-6D3F-371F-298E4336D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CFFA5-B763-2B23-8025-0C14A5FCF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4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pdocx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hpxlsx.com/" TargetMode="External"/><Relationship Id="rId4" Type="http://schemas.openxmlformats.org/officeDocument/2006/relationships/image" Target="../media/image2.png"/></Relationships>
</file>

<file path=ppt/slides/_rels/slide332463a2f48fa66a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35663a2f48fa61f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87E0-35AA-A095-27AA-0D4193871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6600" b="1" dirty="0" err="1">
                <a:solidFill>
                  <a:schemeClr val="bg1"/>
                </a:solidFill>
              </a:rPr>
              <a:t>Welcome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to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phppptx</a:t>
            </a:r>
            <a:endParaRPr lang="es-E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93A56-38A7-02F0-4010-7D87B5E54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s-ES" i="1" dirty="0"/>
          </a:p>
          <a:p>
            <a:pPr algn="r"/>
            <a:r>
              <a:rPr lang="es-ES" i="1" dirty="0"/>
              <a:t>PowerPoint </a:t>
            </a:r>
            <a:r>
              <a:rPr lang="es-ES" i="1" dirty="0" err="1"/>
              <a:t>documents</a:t>
            </a:r>
            <a:r>
              <a:rPr lang="es-ES" i="1" dirty="0"/>
              <a:t> </a:t>
            </a:r>
            <a:r>
              <a:rPr lang="es-ES" i="1" dirty="0" err="1"/>
              <a:t>with</a:t>
            </a:r>
            <a:r>
              <a:rPr lang="es-ES" i="1" dirty="0"/>
              <a:t> PHP.</a:t>
            </a:r>
          </a:p>
        </p:txBody>
      </p:sp>
    </p:spTree>
    <p:extLst>
      <p:ext uri="{BB962C8B-B14F-4D97-AF65-F5344CB8AC3E}">
        <p14:creationId xmlns:p14="http://schemas.microsoft.com/office/powerpoint/2010/main" val="90831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features_title">
            <a:extLst>
              <a:ext uri="{FF2B5EF4-FFF2-40B4-BE49-F238E27FC236}">
                <a16:creationId xmlns:a16="http://schemas.microsoft.com/office/drawing/2014/main" id="{4DF4D76A-5DEE-2F48-4B17-0152E448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Phppptx</a:t>
            </a:r>
            <a:r>
              <a:rPr lang="es-ES" dirty="0"/>
              <a:t> </a:t>
            </a:r>
            <a:r>
              <a:rPr lang="es-ES" dirty="0" err="1"/>
              <a:t>features</a:t>
            </a:r>
            <a:endParaRPr lang="es-ES" dirty="0"/>
          </a:p>
        </p:txBody>
      </p:sp>
      <p:sp>
        <p:nvSpPr>
          <p:cNvPr id="3" name="Content Placeholder 2" descr="list">
            <a:extLst>
              <a:ext uri="{FF2B5EF4-FFF2-40B4-BE49-F238E27FC236}">
                <a16:creationId xmlns:a16="http://schemas.microsoft.com/office/drawing/2014/main" id="{52E1560B-3658-9DC6-F69C-D8A969F35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Create</a:t>
            </a:r>
            <a:r>
              <a:rPr lang="es-ES" dirty="0"/>
              <a:t> new PPTX files</a:t>
            </a:r>
          </a:p>
          <a:p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templates</a:t>
            </a:r>
            <a:endParaRPr lang="es-ES" dirty="0"/>
          </a:p>
          <a:p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images</a:t>
            </a:r>
            <a:endParaRPr lang="es-ES" dirty="0"/>
          </a:p>
          <a:p>
            <a:r>
              <a:rPr lang="es-ES" dirty="0" err="1"/>
              <a:t>Convert</a:t>
            </a:r>
            <a:r>
              <a:rPr lang="es-ES" dirty="0"/>
              <a:t> HTML</a:t>
            </a:r>
          </a:p>
          <a:p>
            <a:r>
              <a:rPr lang="es-ES" dirty="0" err="1"/>
              <a:t>Encrypt</a:t>
            </a:r>
            <a:r>
              <a:rPr lang="es-ES" dirty="0"/>
              <a:t> and </a:t>
            </a:r>
            <a:r>
              <a:rPr lang="es-ES" dirty="0" err="1"/>
              <a:t>sign</a:t>
            </a:r>
            <a:endParaRPr lang="es-ES" dirty="0"/>
          </a:p>
          <a:p>
            <a:r>
              <a:rPr lang="es-E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612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roduct_title">
            <a:extLst>
              <a:ext uri="{FF2B5EF4-FFF2-40B4-BE49-F238E27FC236}">
                <a16:creationId xmlns:a16="http://schemas.microsoft.com/office/drawing/2014/main" id="{249D5D77-A917-29F4-5564-CFAA023E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products</a:t>
            </a:r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4DF29-A922-4CAC-E627-9B4837925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20" y="2349644"/>
            <a:ext cx="2831746" cy="2311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140957-775D-EFBA-16FC-6C94F3FF231F}"/>
              </a:ext>
            </a:extLst>
          </p:cNvPr>
          <p:cNvSpPr txBox="1"/>
          <p:nvPr/>
        </p:nvSpPr>
        <p:spPr>
          <a:xfrm>
            <a:off x="2263140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3"/>
              </a:rPr>
              <a:t>www.phpdocx.com</a:t>
            </a:r>
            <a:endParaRPr lang="es-E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536ABF-C003-BD65-8A3F-56F6DD6332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7114" y="2394471"/>
            <a:ext cx="2831746" cy="22214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447329-BB40-3ABE-F5BB-33FAFE144454}"/>
              </a:ext>
            </a:extLst>
          </p:cNvPr>
          <p:cNvSpPr txBox="1"/>
          <p:nvPr/>
        </p:nvSpPr>
        <p:spPr>
          <a:xfrm>
            <a:off x="7219034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5"/>
              </a:rPr>
              <a:t>www.phpxlsx.com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9076323"/>
      </p:ext>
    </p:extLst>
  </p:cSld>
  <p:clrMapOvr>
    <a:masterClrMapping/>
  </p:clrMapOvr>
</p:sld>
</file>

<file path=ppt/slides/slide332463a2f48fa66a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BCC8-00EA-4082-ACD0-87DFDDB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44676-E808-4F62-E15B-A6FDA028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461542729"/>
      </p:ext>
    </p:extLst>
  </p:cSld>
  <p:clrMapOvr>
    <a:masterClrMapping/>
  </p:clrMapOvr>
</p:sld>
</file>

<file path=ppt/slides/slide435663a2f48fa61f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B065-11D9-97B7-7AC8-808B4D4EC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0193F-EC38-1096-6DE5-668B2AEC5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36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Welcome to phppptx</vt:lpstr>
      <vt:lpstr>Phppptx features</vt:lpstr>
      <vt:lpstr>Other products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phppptx</dc:title>
  <dc:creator>dynadocx</dc:creator>
  <cp:lastModifiedBy>dynadocx</cp:lastModifiedBy>
  <cp:revision>2</cp:revision>
  <dcterms:created xsi:type="dcterms:W3CDTF">2022-09-27T07:47:57Z</dcterms:created>
  <dcterms:modified xsi:type="dcterms:W3CDTF">2022-11-08T12:28:01Z</dcterms:modified>
</cp:coreProperties>
</file>