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Default Extension="svg" ContentType="svg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323666b9cb3f20345" Type="http://schemas.openxmlformats.org/officeDocument/2006/relationships/image" Target="../media/img323666b9cb3f20345.svg"/><Relationship Id="rId745066b9cb3f20347" Type="http://schemas.openxmlformats.org/officeDocument/2006/relationships/image" Target="../media/img745066b9cb3f2034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pic xmlns:a14="http://schemas.microsoft.com/office/drawing/2010/main" xmlns:asvg="http://schemas.microsoft.com/office/drawing/2016/SVG/main">
        <p:nvPicPr>
          <p:cNvPr id="99258" name="Picture 781866b9cb3f21c79"/>
          <p:cNvPicPr>
            <a:picLocks noChangeAspect="1" noGrp="1"/>
          </p:cNvPicPr>
          <p:nvPr/>
        </p:nvPicPr>
        <p:blipFill>
          <a:blip r:embed="rId745066b9cb3f2034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3666b9cb3f20345"/>
              </a:ext>
            </a:extLst>
          </a:blip>
          <a:stretch>
            <a:fillRect/>
          </a:stretch>
        </p:blipFill>
        <p:spPr>
          <a:xfrm>
            <a:off x="1400000" y="4500000"/>
            <a:ext cx="2200000" cy="2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