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png" ContentType="image/png"/>
  <Default Extension="bmp" ContentType="image/bmp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E331-D4F5-05FB-4461-C3CCB84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8957-02C8-75BF-959C-B80D6E22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DCA-3C16-AC78-5970-10039AE2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9FE2-5CD0-AFDB-2108-628772B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1333-AC44-FDCE-3A00-6DD7C5B8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65CDE-99F6-880A-56C9-3B52197CC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FB32-E4E0-2107-EA48-C101FA0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AA758-BF47-ED20-C3C0-7633DD5D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E563F-F56F-3F34-FC53-8981C822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3B48-0B89-901F-E59F-CF6AC46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91AA-A35D-F0E5-F8DC-67E0EF06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20F5-D81C-7648-C98F-A4312D3A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8F7-DF71-93E8-2C75-6EABF823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01D2-AD4D-F93A-2140-746E60EB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A1C84-5A9A-03CB-3384-4DD91F93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14063-644A-FEEF-30F2-21F8D63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94B1-9AF4-5B05-8EBA-A83DCA6B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BEC11-31CE-62FE-8180-C0409B8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BFA8A-9953-86D4-B609-F014979C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5C8E-0665-2C1A-04CA-FD56E8CD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6817A-5943-2319-D660-092D439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C1609-03FB-E45B-298D-601E5F40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E86EF-747A-ACEC-504E-0CF3DE89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C96B8-9ABD-C0B1-727C-2F3CE4DC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71035-B9E3-F45B-916F-F79D0E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AA800-5A08-DC7E-1848-3B144C9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05603-7C2B-2520-C580-6641941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42F3-BD21-61A2-C63E-F302CEE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A42B8-9729-8DBF-8D8F-C3BAC497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427B-5A1E-57A7-5A86-510C206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D00F-9C3C-D857-D506-34321A29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79B6-8B48-8694-CABB-4C341382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7A7B-9CB0-2E72-9783-A683EE40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D1BC-C521-D996-831C-621FB70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AF867-996E-FA61-DAA6-044BB7C5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C2E84-9E2A-CB20-FDFF-C686B39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46C-1552-EF06-859C-41C6E6C5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D12D-8007-9A34-689F-5B0657CE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B63E5-9596-9277-DE22-FAB651C6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520F-0E09-A346-DFF3-3C0C824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78BE-3559-3A52-E015-49D3ED67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0A91-A6B9-2087-73FC-B444F256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977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8AD0C-9938-4BAD-367C-D2306E4F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0686-1971-07E5-7897-FA43FCA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5CA4-E2F6-219D-769B-B143BF1A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B50E-ADBE-C651-3CF8-5C5FB711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F07B-30AF-0D64-6050-F1C7C3073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106" name="Table 586763a2fee0980ea">
            <a:extLst/>
          </p:cNvPr>
          <p:cNvGraphicFramePr>
            <a:graphicFrameLocks noGrp="1"/>
          </p:cNvGraphicFramePr>
          <p:nvPr/>
        </p:nvGraphicFramePr>
        <p:xfrm>
          <a:off x="850000" y="1800000"/>
          <a:ext cx="10500000" cy="750000"/>
        </p:xfrm>
        <a:graphic>
          <a:graphicData uri="http://schemas.openxmlformats.org/drawingml/2006/table">
            <a:tbl>
              <a:tblPr/>
              <a:tblGrid>
                <a:gridCol w="2625000"/>
                <a:gridCol w="2625000"/>
                <a:gridCol w="2625000"/>
                <a:gridCol w="2625000"/>
              </a:tblGrid>
              <a:tr h="250000">
                <a:tc>
                  <a:txBody>
                    <a:bodyPr/>
                    <a:lstStyle/>
                    <a:p xmlns:a="http://schemas.openxmlformats.org/drawingml/2006/main">
                      <a:pPr algn="ctr"/>
                      <a:r>
                        <a:rPr b="1"/>
                        <a:t>Title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 xmlns:a="http://schemas.openxmlformats.org/drawingml/2006/main">
                      <a:pPr algn="ctr"/>
                      <a:r>
                        <a:rPr b="1"/>
                        <a:t>Title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 xmlns:a="http://schemas.openxmlformats.org/drawingml/2006/main">
                      <a:pPr algn="ctr"/>
                      <a:r>
                        <a:rPr b="1"/>
                        <a:t>Title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 xmlns:a="http://schemas.openxmlformats.org/drawingml/2006/main">
                      <a:pPr algn="ctr"/>
                      <a:r>
                        <a:rPr b="1"/>
                        <a:t>Title D</a:t>
                      </a:r>
                    </a:p>
                  </a:txBody>
                  <a:tcPr/>
                </a:tc>
              </a:tr>
              <a:tr h="250000">
                <a:tc>
                  <a:txBody>
                    <a:bodyPr/>
                    <a:lstStyle/>
                    <a:p xmlns:a="http://schemas.openxmlformats.org/drawingml/2006/main">
                      <a:r>
                        <a:rPr/>
                        <a:t>Cell 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 xmlns:a="http://schemas.openxmlformats.org/drawingml/2006/main">
                      <a:r>
                        <a:rPr/>
                        <a:t>Cell 2.2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 xmlns:a="http://schemas.openxmlformats.org/drawingml/2006/main">
                      <a:r>
                        <a:rPr/>
                        <a:t>Cell 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 xmlns:a="http://schemas.openxmlformats.org/drawingml/2006/main">
                      <a:r>
                        <a:rPr/>
                        <a:t>Cell 2.4</a:t>
                      </a:r>
                    </a:p>
                  </a:txBody>
                  <a:tcPr/>
                </a:tc>
              </a:tr>
              <a:tr h="1000000">
                <a:tc>
                  <a:txBody>
                    <a:bodyPr/>
                    <a:lstStyle/>
                    <a:p xmlns:a="http://schemas.openxmlformats.org/drawingml/2006/main">
                      <a:r>
                        <a:rPr/>
                        <a:t>Cell 3.1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 xmlns:a="http://schemas.openxmlformats.org/drawingml/2006/main">
                      <a:r>
                        <a:rPr/>
                        <a:t>Cell 3.2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 xmlns:a="http://schemas.openxmlformats.org/drawingml/2006/main">
                      <a:r>
                        <a:rPr/>
                        <a:t>Cell 3.3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 xmlns:a="http://schemas.openxmlformats.org/drawingml/2006/main">
                      <a:pPr algn="r"/>
                      <a:r>
                        <a:rPr/>
                        <a:t>Cell 3.4</a:t>
                      </a:r>
                    </a:p>
                  </a:txBody>
                  <a:tcPr vert="vert" anchor="ctr" anchorCtr="0">
                    <a:solidFill>
                      <a:srgbClr val="679EB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0359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phppptx</dc:creator>
  <cp:lastModifiedBy>phppptx</cp:lastModifiedBy>
  <cp:revision>1</cp:revision>
  <dcterms:created xsi:type="dcterms:W3CDTF">2022-09-26T07:58:11Z</dcterms:created>
  <dcterms:modified xsi:type="dcterms:W3CDTF">2022-09-26T07:58:43Z</dcterms:modified>
</cp:coreProperties>
</file>