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106" name="Table 586763a2fee0980ea">
            <a:extLst/>
          </p:cNvPr>
          <p:cNvGraphicFramePr>
            <a:graphicFrameLocks noGrp="1"/>
          </p:cNvGraphicFramePr>
          <p:nvPr/>
        </p:nvGraphicFramePr>
        <p:xfrm>
          <a:off x="850000" y="1800000"/>
          <a:ext cx="10500000" cy="750000"/>
        </p:xfrm>
        <a:graphic>
          <a:graphicData uri="http://schemas.openxmlformats.org/drawingml/2006/table">
            <a:tbl>
              <a:tblPr/>
              <a:tblGrid>
                <a:gridCol w="2625000"/>
                <a:gridCol w="2625000"/>
                <a:gridCol w="2625000"/>
                <a:gridCol w="2625000"/>
              </a:tblGrid>
              <a:tr h="250000">
                <a:tc>
                  <a:txBody>
                    <a:bodyPr/>
                    <a:lstStyle/>
                    <a:p xmlns:a="http://schemas.openxmlformats.org/drawingml/2006/main">
                      <a:pPr algn="ctr"/>
                      <a:r>
                        <a:rPr b="1"/>
                        <a:t>Title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pPr algn="ctr"/>
                      <a:r>
                        <a:rPr b="1"/>
                        <a:t>Title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pPr algn="ctr"/>
                      <a:r>
                        <a:rPr b="1"/>
                        <a:t>Title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pPr algn="ctr"/>
                      <a:r>
                        <a:rPr b="1"/>
                        <a:t>Title D</a:t>
                      </a:r>
                    </a:p>
                  </a:txBody>
                  <a:tcPr/>
                </a:tc>
              </a:tr>
              <a:tr h="250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2.4</a:t>
                      </a:r>
                    </a:p>
                  </a:txBody>
                  <a:tcPr/>
                </a:tc>
              </a:tr>
              <a:tr h="1000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pPr algn="r"/>
                      <a:r>
                        <a:rPr/>
                        <a:t>Cell 3.4</a:t>
                      </a:r>
                    </a:p>
                  </a:txBody>
                  <a:tcPr vert="vert" anchor="ctr" anchorCtr="0">
                    <a:solidFill>
                      <a:srgbClr val="679EB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35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