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5" name="Table 984563a2fee6c66c7">
            <a:extLst/>
          </p:cNvPr>
          <p:cNvGraphicFramePr>
            <a:graphicFrameLocks noGrp="1"/>
          </p:cNvGraphicFramePr>
          <p:nvPr/>
        </p:nvGraphicFramePr>
        <p:xfrm>
          <a:off x="850000" y="1800000"/>
          <a:ext cx="10500000" cy="750000"/>
        </p:xfrm>
        <a:graphic>
          <a:graphicData uri="http://schemas.openxmlformats.org/drawingml/2006/table">
            <a:tbl>
              <a:tblPr bandRow="1" firstRow="1" lastRow="1">
                <a:tableStyleId>{5C22544A-7EE6-4342-B048-85BDC9FD1C3A}</a:tableStyleId>
              </a:tblPr>
              <a:tblGrid>
                <a:gridCol w="2625000"/>
                <a:gridCol w="2625000"/>
                <a:gridCol w="2625000"/>
                <a:gridCol w="2625000"/>
              </a:tblGrid>
              <a:tr h="125000">
                <a:tc gridSpan="4">
                  <a:txBody>
                    <a:bodyPr/>
                    <a:lstStyle/>
                    <a:p xmlns:a="http://schemas.openxmlformats.org/drawingml/2006/main">
                      <a:pPr algn="ctr"/>
                      <a:r>
                        <a:rPr/>
                        <a:t>Custom table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 xmlns:a="http://schemas.openxmlformats.org/drawingml/2006/main">
                      <a:pPr algn="ctr"/>
                      <a:r>
                        <a:rPr/>
                        <a:t>Custom table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 xmlns:a="http://schemas.openxmlformats.org/drawingml/2006/main">
                      <a:pPr algn="ctr"/>
                      <a:r>
                        <a:rPr/>
                        <a:t>Custom table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 xmlns:a="http://schemas.openxmlformats.org/drawingml/2006/main">
                      <a:pPr algn="ctr"/>
                      <a:r>
                        <a:rPr/>
                        <a:t>Custom table</a:t>
                      </a:r>
                    </a:p>
                  </a:txBody>
                  <a:tcPr/>
                </a:tc>
              </a:tr>
              <a:tr h="125000"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1.4</a:t>
                      </a:r>
                    </a:p>
                  </a:txBody>
                  <a:tcPr/>
                </a:tc>
              </a:tr>
              <a:tr h="125000">
                <a:tc gridSpan="2"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2.1 and 2.2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2.1 and 2.2</a:t>
                      </a:r>
                    </a:p>
                  </a:txBody>
                  <a:tcPr/>
                </a:tc>
                <a:tc gridSpan="2" rowSpan="3">
                  <a:txBody>
                    <a:bodyPr/>
                    <a:lstStyle/>
                    <a:p xmlns:a="http://schemas.openxmlformats.org/drawingml/2006/main">
                      <a:r>
                        <a:rPr/>
                        <a:t>Rotated text</a:t>
                      </a:r>
                    </a:p>
                  </a:txBody>
                  <a:tcPr vert="vert"/>
                </a:tc>
                <a:tc hMerge="1" rowSpan="3">
                  <a:txBody>
                    <a:bodyPr/>
                    <a:lstStyle/>
                    <a:p xmlns:a="http://schemas.openxmlformats.org/drawingml/2006/main">
                      <a:r>
                        <a:rPr/>
                        <a:t>Rotated text</a:t>
                      </a:r>
                    </a:p>
                  </a:txBody>
                  <a:tcPr vert="vert"/>
                </a:tc>
              </a:tr>
              <a:tr h="125000"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3.2</a:t>
                      </a:r>
                    </a:p>
                  </a:txBody>
                  <a:tcPr/>
                </a:tc>
                <a:tc gridSpan="2" rowSpan="2" vMerge="1">
                  <a:txBody>
                    <a:bodyPr/>
                    <a:lstStyle/>
                    <a:p xmlns:a="http://schemas.openxmlformats.org/drawingml/2006/main">
                      <a:r>
                        <a:rPr/>
                        <a:t/>
                      </a:r>
                    </a:p>
                  </a:txBody>
                  <a:tcPr vert="vert"/>
                </a:tc>
                <a:tc hMerge="1" rowSpan="2" vMerge="1">
                  <a:txBody>
                    <a:bodyPr/>
                    <a:lstStyle/>
                    <a:p xmlns:a="http://schemas.openxmlformats.org/drawingml/2006/main">
                      <a:r>
                        <a:rPr/>
                        <a:t/>
                      </a:r>
                    </a:p>
                  </a:txBody>
                  <a:tcPr vert="vert"/>
                </a:tc>
              </a:tr>
              <a:tr h="125000">
                <a:tc gridSpan="2"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4.1 and 4.2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4.1 and 4.2</a:t>
                      </a:r>
                    </a:p>
                  </a:txBody>
                  <a:tcPr/>
                </a:tc>
                <a:tc gridSpan="2" rowSpan="1" vMerge="1">
                  <a:txBody>
                    <a:bodyPr/>
                    <a:lstStyle/>
                    <a:p xmlns:a="http://schemas.openxmlformats.org/drawingml/2006/main">
                      <a:r>
                        <a:rPr/>
                        <a:t/>
                      </a:r>
                    </a:p>
                  </a:txBody>
                  <a:tcPr vert="vert"/>
                </a:tc>
                <a:tc hMerge="1" rowSpan="1" vMerge="1">
                  <a:txBody>
                    <a:bodyPr/>
                    <a:lstStyle/>
                    <a:p xmlns:a="http://schemas.openxmlformats.org/drawingml/2006/main">
                      <a:r>
                        <a:rPr/>
                        <a:t/>
                      </a:r>
                    </a:p>
                  </a:txBody>
                  <a:tcPr vert="vert"/>
                </a:tc>
              </a:tr>
              <a:tr h="125000"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5.4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359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