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Default Extension="gif" ContentType="image/gif"/>
  <Default Extension="jpg" ContentType="image/jpg"/>
  <Default Extension="png" ContentType="image/png"/>
  <Default Extension="bmp" ContentType="image/bmp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3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91" y="7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63BA8-9971-B32B-5A00-5636638D4B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E7957F-0FCD-4789-3EED-26D9598240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E12B49-11F5-10F0-149A-BDAA6C3DE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04B961-27B0-F405-5D23-57000455E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9562A7-F8FE-D15F-D467-FC44E291E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415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6E331-D4F5-05FB-4461-C3CCB8437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D08957-02C8-75BF-959C-B80D6E22A9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897DCA-3C16-AC78-5970-10039AE2B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0E9FE2-5CD0-AFDB-2108-628772BCA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BA1333-AC44-FDCE-3A00-6DD7C5B83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21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865CDE-99F6-880A-56C9-3B52197CC3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CAFB32-E4E0-2107-EA48-C101FA0EE2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5AA758-BF47-ED20-C3C0-7633DD5D3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EE563F-F56F-3F34-FC53-8981C822C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FD3B48-0B89-901F-E59F-CF6AC464B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864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4ADF3-03A4-86F2-E3D3-5E9CCB0BF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A3590D-E1DA-A9FB-5A69-B37FD71FE4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5C91AA-A35D-F0E5-F8DC-67E0EF065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0320F5-D81C-7648-C98F-A4312D3AC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EBF8F7-DF71-93E8-2C75-6EABF823D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95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801D2-AD4D-F93A-2140-746E60EB4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6A1C84-5A9A-03CB-3384-4DD91F9305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114063-644A-FEEF-30F2-21F8D63DA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B294B1-9AF4-5B05-8EBA-A83DCA6B3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7BEC11-31CE-62FE-8180-C0409B8B4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292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429C85-FAD9-DFF9-0DA0-7A42FB1E8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1A8E9A-E2C7-FAF0-1170-6174454D2D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1AF343-3EE5-A066-FEA0-B3F1B9F62D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BFA8A-9953-86D4-B609-F014979CA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765C8E-0665-2C1A-04CA-FD56E8CDF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16817A-5943-2319-D660-092D439DE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786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F849E-D503-540C-5025-4D0E71800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5014A5-FD09-1673-4328-617499EF74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BD026C-0B3A-A381-D273-98B0725E33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61709F-1BAE-6724-C606-405042167E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C1C468-CC33-7B6E-61B5-FBD32C4346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52C1609-03FB-E45B-298D-601E5F402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BE86EF-747A-ACEC-504E-0CF3DE89B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3C96B8-9ABD-C0B1-727C-2F3CE4DCA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195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9476CA-8474-F0DA-97FA-C4B705487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971035-B9E3-F45B-916F-F79D0E624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8AA800-5A08-DC7E-1848-3B144C991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305603-7C2B-2520-C580-6641941DD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192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57342F3-BD21-61A2-C63E-F302CEEF4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C3A42B8-9729-8DBF-8D8F-C3BAC4978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6F427B-5A1E-57A7-5A86-510C206B2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68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51D00F-9C3C-D857-D506-34321A2950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B779B6-8B48-8694-CABB-4C3413822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447A7B-9CB0-2E72-9783-A683EE4006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3BD1BC-C521-D996-831C-621FB7076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8AF867-996E-FA61-DAA6-044BB7C5A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1C2E84-9E2A-CB20-FDFF-C686B397E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137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2046C-1552-EF06-859C-41C6E6C5E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0DD12D-8007-9A34-689F-5B0657CE1C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2B63E5-9596-9277-DE22-FAB651C623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49520F-0E09-A346-DFF3-3C0C82436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4D78BE-3559-3A52-E015-49D3ED673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9D0A91-A6B9-2087-73FC-B444F2567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39778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648AD0C-9938-4BAD-367C-D2306E4FE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5B0686-1971-07E5-7897-FA43FCA139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4D5CA4-E2F6-219D-769B-B143BF1A6B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8D88A4-11B7-4CD8-9440-F826BF2E0BB0}" type="datetimeFigureOut">
              <a:rPr lang="en-US" smtClean="0"/>
              <a:t>26/09/2022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23B50E-ADBE-C651-3CF8-5C5FB7117B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15F07B-30AF-0D64-6050-F1C7C30736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A9ADF3-23D1-4F35-8B95-C9BAF9C1F1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680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8166" name="Custom textbox 1"/>
          <p:cNvSpPr txBox="1"/>
          <p:nvPr/>
        </p:nvSpPr>
        <p:spPr>
          <a:xfrm>
            <a:off x="770000" y="500000"/>
            <a:ext cx="1200000" cy="750000"/>
          </a:xfrm>
          <a:prstGeom prst="rect">
            <a:avLst/>
          </a:prstGeom>
          <a:solidFill>
            <a:srgbClr val="99B369"/>
          </a:solidFill>
        </p:spPr>
        <p:txBody>
          <a:bodyPr>
            <a:noAutofit/>
          </a:bodyPr>
          <a:lstStyle/>
          <a:p>
            <a:pPr>
              <a:buNone/>
            </a:pPr>
            <a:r>
              <a:rPr b="1" u="sng"/>
              <a:t>Textbox 1.</a:t>
            </a:r>
          </a:p>
        </p:txBody>
      </p:sp>
      <p:sp>
        <p:nvSpPr>
          <p:cNvPr id="719049" name="Custom textbox 2"/>
          <p:cNvSpPr txBox="1"/>
          <p:nvPr/>
        </p:nvSpPr>
        <p:spPr>
          <a:xfrm>
            <a:off x="5400000" y="500000"/>
            <a:ext cx="1200000" cy="750000"/>
          </a:xfrm>
          <a:prstGeom prst="rect">
            <a:avLst/>
          </a:prstGeom>
          <a:solidFill>
            <a:srgbClr val="99B369"/>
          </a:solidFill>
        </p:spPr>
        <p:txBody>
          <a:bodyPr>
            <a:noAutofit/>
          </a:bodyPr>
          <a:lstStyle/>
          <a:p>
            <a:pPr>
              <a:buNone/>
            </a:pPr>
            <a:r>
              <a:rPr b="1" u="sng"/>
              <a:t>Textbox 2.</a:t>
            </a:r>
          </a:p>
        </p:txBody>
      </p:sp>
      <p:cxnSp>
        <p:nvCxnSpPr>
          <p:cNvPr id="264047136" name="Shape Connector 182268c14408a0fb0"/>
          <p:cNvCxnSpPr>
            <a:cxnSpLocks/>
            <a:stCxn id="898166" idx="3"/>
            <a:endCxn id="719049" idx="1"/>
          </p:cNvCxnSpPr>
          <p:nvPr/>
        </p:nvCxnSpPr>
        <p:spPr>
          <a:xfrm>
            <a:off x="1970000" y="875000"/>
            <a:ext cx="3430000" cy="0"/>
          </a:xfrm>
          <a:prstGeom prst="straightConnector1">
            <a:avLst/>
          </a:prstGeom>
          <a:ln w="25400">
            <a:solidFill>
              <a:srgbClr val="FF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0171" name="My textbox A"/>
          <p:cNvSpPr txBox="1"/>
          <p:nvPr/>
        </p:nvSpPr>
        <p:spPr>
          <a:xfrm>
            <a:off x="500000" y="3500000"/>
            <a:ext cx="750000" cy="750000"/>
          </a:xfrm>
          <a:prstGeom prst="rect">
            <a:avLst/>
          </a:prstGeom>
          <a:solidFill>
            <a:srgbClr val="03A5FC"/>
          </a:solidFill>
        </p:spPr>
        <p:txBody>
          <a:bodyPr>
            <a:spAutoFit/>
          </a:bodyPr>
          <a:lstStyle/>
          <a:p>
            <a:pPr algn="ctr">
              <a:buNone/>
            </a:pPr>
            <a:r>
              <a:rPr/>
              <a:t>Item A</a:t>
            </a:r>
          </a:p>
        </p:txBody>
      </p:sp>
      <p:sp>
        <p:nvSpPr>
          <p:cNvPr id="319523" name="My textbox B"/>
          <p:cNvSpPr txBox="1"/>
          <p:nvPr/>
        </p:nvSpPr>
        <p:spPr>
          <a:xfrm>
            <a:off x="4000000" y="2500000"/>
            <a:ext cx="750000" cy="750000"/>
          </a:xfrm>
          <a:prstGeom prst="rect">
            <a:avLst/>
          </a:prstGeom>
          <a:solidFill>
            <a:srgbClr val="03A5FC"/>
          </a:solidFill>
        </p:spPr>
        <p:txBody>
          <a:bodyPr>
            <a:spAutoFit/>
          </a:bodyPr>
          <a:lstStyle/>
          <a:p>
            <a:pPr algn="ctr">
              <a:buNone/>
            </a:pPr>
            <a:r>
              <a:rPr/>
              <a:t>Item B</a:t>
            </a:r>
          </a:p>
        </p:txBody>
      </p:sp>
      <p:sp>
        <p:nvSpPr>
          <p:cNvPr id="355124" name="My textbox C"/>
          <p:cNvSpPr txBox="1"/>
          <p:nvPr/>
        </p:nvSpPr>
        <p:spPr>
          <a:xfrm>
            <a:off x="4000000" y="4500000"/>
            <a:ext cx="750000" cy="750000"/>
          </a:xfrm>
          <a:prstGeom prst="rect">
            <a:avLst/>
          </a:prstGeom>
          <a:solidFill>
            <a:srgbClr val="03A5FC"/>
          </a:solidFill>
        </p:spPr>
        <p:txBody>
          <a:bodyPr>
            <a:spAutoFit/>
          </a:bodyPr>
          <a:lstStyle/>
          <a:p>
            <a:pPr algn="ctr">
              <a:buNone/>
            </a:pPr>
            <a:r>
              <a:rPr/>
              <a:t>Item C</a:t>
            </a:r>
          </a:p>
        </p:txBody>
      </p:sp>
      <p:cxnSp>
        <p:nvCxnSpPr>
          <p:cNvPr id="734450083" name="Shape Connector 765168c14408a2a6e"/>
          <p:cNvCxnSpPr>
            <a:cxnSpLocks/>
            <a:stCxn id="950171" idx="3"/>
            <a:endCxn id="319523" idx="1"/>
          </p:cNvCxnSpPr>
          <p:nvPr/>
        </p:nvCxnSpPr>
        <p:spPr>
          <a:xfrm flipV="1">
            <a:off x="1250000" y="2875000"/>
            <a:ext cx="2750000" cy="1000000"/>
          </a:xfrm>
          <a:prstGeom prst="bentConnector3">
            <a:avLst/>
          </a:prstGeom>
          <a:ln w="25400">
            <a:solidFill>
              <a:srgbClr val="0000FF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104450" name="Shape Connector 634568c14408a2f97"/>
          <p:cNvCxnSpPr>
            <a:cxnSpLocks/>
            <a:stCxn id="950171" idx="3"/>
            <a:endCxn id="355124" idx="1"/>
          </p:cNvCxnSpPr>
          <p:nvPr/>
        </p:nvCxnSpPr>
        <p:spPr>
          <a:xfrm>
            <a:off x="1250000" y="3875000"/>
            <a:ext cx="2750000" cy="1000000"/>
          </a:xfrm>
          <a:prstGeom prst="bentConnector3">
            <a:avLst/>
          </a:prstGeom>
          <a:ln w="25400">
            <a:solidFill>
              <a:srgbClr val="0000FF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03591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phppptx</dc:creator>
  <cp:lastModifiedBy>phppptx</cp:lastModifiedBy>
  <cp:revision>1</cp:revision>
  <dcterms:created xsi:type="dcterms:W3CDTF">2022-09-26T07:58:11Z</dcterms:created>
  <dcterms:modified xsi:type="dcterms:W3CDTF">2022-09-26T07:58:43Z</dcterms:modified>
</cp:coreProperties>
</file>