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82673" name="TextBox 404763a3148d679d5"/>
          <p:cNvSpPr txBox="1"/>
          <p:nvPr/>
        </p:nvSpPr>
        <p:spPr>
          <a:xfrm>
            <a:off x="1470000" y="600000"/>
            <a:ext cx="5000000" cy="450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>
            <a:spAutoFit/>
          </a:bodyPr>
          <a:lstStyle/>
          <a:p/>
        </p:txBody>
      </p:sp>
      <p:sp>
        <p:nvSpPr>
          <p:cNvPr id="61096" name="TextBox 668663a3148d67af4"/>
          <p:cNvSpPr txBox="1"/>
          <p:nvPr/>
        </p:nvSpPr>
        <p:spPr>
          <a:xfrm>
            <a:off x="3770000" y="4507000"/>
            <a:ext cx="7000000" cy="1450000"/>
          </a:xfrm>
          <a:prstGeom prst="rect">
            <a:avLst/>
          </a:prstGeom>
          <a:solidFill>
            <a:srgbClr val="99B369"/>
          </a:solidFill>
          <a:ln w="12700">
            <a:solidFill>
              <a:srgbClr val="000000"/>
            </a:solidFill>
          </a:ln>
        </p:spPr>
        <p:txBody>
          <a:bodyPr>
            <a:noAutofit/>
          </a:bodyPr>
          <a:lstStyle/>
          <a:p/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