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buNone/>
            </a:pPr>
            <a:r>
              <a:rPr/>
              <a:t>My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None/>
            </a:pPr>
            <a:r>
              <a:rPr b="1" u="sng"/>
              <a:t>My subtitle</a:t>
            </a:r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