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4755" name="TextBox 437063a3048e9b49b"/>
          <p:cNvSpPr txBox="1"/>
          <p:nvPr/>
        </p:nvSpPr>
        <p:spPr>
          <a:xfrm>
            <a:off x="770000" y="507000"/>
            <a:ext cx="7000000" cy="450000"/>
          </a:xfrm>
          <a:prstGeom prst="rect">
            <a:avLst/>
          </a:prstGeom>
          <a:noFill/>
          <a:ln w="4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>
              <a:buNone/>
            </a:pPr>
            <a:r>
              <a:rPr>
                <a:highlight>
                  <a:srgbClr val="628A54"/>
                </a:highlight>
              </a:rPr>
              <a:t>At vero</a:t>
            </a:r>
            <a:r>
              <a:rPr b="1" i="1">
                <a:latin typeface="Times New Roman"/>
                <a:cs typeface="Times New Roman"/>
              </a:rPr>
              <a:t> eos et </a:t>
            </a:r>
            <a:r>
              <a:rPr i="1" strike="sngStrike">
                <a:solidFill>
                  <a:srgbClr val="628A54"/>
                </a:solidFill>
              </a:rPr>
              <a:t>accusamus et iusto.</a:t>
            </a:r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