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A962-6DD5-0965-F727-D74C2B0EF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DFFFC-691B-FEAD-7352-CF6F02B88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sp>
        <p:nvSpPr>
          <p:cNvPr id="14755" name="TextBox 437063a3048e9b49b"/>
          <p:cNvSpPr txBox="1"/>
          <p:nvPr/>
        </p:nvSpPr>
        <p:spPr>
          <a:xfrm>
            <a:off x="770000" y="507000"/>
            <a:ext cx="7000000" cy="450000"/>
          </a:xfrm>
          <a:prstGeom prst="rect">
            <a:avLst/>
          </a:prstGeom>
          <a:noFill/>
          <a:ln w="48575">
            <a:solidFill>
              <a:srgbClr val="FF0000"/>
            </a:solidFill>
            <a:prstDash val="dash"/>
          </a:ln>
        </p:spPr>
        <p:txBody>
          <a:bodyPr>
            <a:spAutoFit/>
          </a:bodyPr>
          <a:lstStyle/>
          <a:p>
            <a:pPr>
              <a:buNone/>
            </a:pPr>
            <a:r>
              <a:rPr>
                <a:highlight>
                  <a:srgbClr val="628A54"/>
                </a:highlight>
              </a:rPr>
              <a:t>At vero</a:t>
            </a:r>
            <a:r>
              <a:rPr b="1" i="1">
                <a:latin typeface="Times New Roman"/>
                <a:cs typeface="Times New Roman"/>
              </a:rPr>
              <a:t> eos et </a:t>
            </a:r>
            <a:r>
              <a:rPr i="1" strike="sngStrike">
                <a:solidFill>
                  <a:srgbClr val="628A54"/>
                </a:solidFill>
              </a:rPr>
              <a:t>accusamus et iusto.</a:t>
            </a:r>
          </a:p>
        </p:txBody>
      </p:sp>
    </p:spTree>
    <p:extLst>
      <p:ext uri="{BB962C8B-B14F-4D97-AF65-F5344CB8AC3E}">
        <p14:creationId xmlns:p14="http://schemas.microsoft.com/office/powerpoint/2010/main" val="1381498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