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516863a3043e659e4" Target="http://www.phppptx.com" TargetMode="External" Type="http://schemas.openxmlformats.org/officeDocument/2006/relationships/hyperlink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buNone/>
            </a:pPr>
            <a:r>
              <a:rPr>
                <a:hlinkClick xmlns:a="http://schemas.openxmlformats.org/drawingml/2006/main" xmlns:r="http://schemas.openxmlformats.org/officeDocument/2006/relationships" r:id="rId516863a3043e659e4"/>
              </a:rPr>
              <a:t>My link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