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  <Override PartName="/ppt/slides/slide472263a435485e9f8.xml" ContentType="application/vnd.openxmlformats-officedocument.presentationml.slide+xml"/>
  <Override PartName="/ppt/slides/slide220363a4354860700.xml" ContentType="application/vnd.openxmlformats-officedocument.presentationml.slid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472263a435485e9f8"/>
    <p:sldId id="258" r:id="rId220363a435486070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472263a435485e9f8" Target="slides/slide472263a435485e9f8.xml" Type="http://schemas.openxmlformats.org/officeDocument/2006/relationships/slide"/><Relationship Id="rId220363a4354860700" Target="slides/slide220363a4354860700.xml" Type="http://schemas.openxmlformats.org/officeDocument/2006/relationships/slide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994063a435485e4bf" Type="http://schemas.openxmlformats.org/officeDocument/2006/relationships/image" Target="../media/img994063a435485e4bf.png"/></Relationships>

</file>

<file path=ppt/slides/_rels/slide220363a4354860700.xml.rels><?xml version="1.0" encoding="UTF-8" standalone="yes"?>
<Relationships xmlns="http://schemas.openxmlformats.org/package/2006/relationships"><Relationship Id="rId1" Target="../slideLayouts/slideLayout1.xml" Type="http://schemas.openxmlformats.org/officeDocument/2006/relationships/slideLayout"/><Relationship Id="rId871263a4354861fd5" Type="http://schemas.openxmlformats.org/officeDocument/2006/relationships/image" Target="../media/img871263a4354861fd5.png"/></Relationships>

</file>

<file path=ppt/slides/_rels/slide472263a435485e9f8.xml.rels><?xml version="1.0" encoding="UTF-8" standalone="yes"?>
<Relationships xmlns="http://schemas.openxmlformats.org/package/2006/relationships"><Relationship Id="rId1" Target="../slideLayouts/slideLayout1.xml" Type="http://schemas.openxmlformats.org/officeDocument/2006/relationships/slideLayout"/><Relationship Id="rId213463a43548601f7" Type="http://schemas.openxmlformats.org/officeDocument/2006/relationships/image" Target="../media/img213463a43548601f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bg>
      <p:bgPr>
        <a:blipFill dpi="0" rotWithShape="1">
          <a:blip r:embed="rId994063a435485e4bf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slides/slide220363a435486070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bg>
      <p:bgPr>
        <a:blipFill dpi="0" rotWithShape="1">
          <a:blip r:embed="rId871263a4354861fd5">
            <a:alphaModFix amt="20000"/>
            <a:lum/>
          </a:blip>
          <a:srcRect/>
          <a:tile algn="tl" flip="none" sx="100000" sy="100000" tx="0" ty="0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>
</file>

<file path=ppt/slides/slide472263a435485e9f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bg>
      <p:bgPr>
        <a:blipFill dpi="0" rotWithShape="1">
          <a:blip r:embed="rId213463a43548601f7">
            <a:alphaModFix amt="4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