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A962-6DD5-0965-F727-D74C2B0EF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buNone/>
            </a:pPr>
            <a:r>
              <a:rPr/>
              <a:t>My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DFFFC-691B-FEAD-7352-CF6F02B88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  <p:sp xmlns:a16="http://schemas.microsoft.com/office/drawing/2014/main"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498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phppptx</dc:creator>
  <cp:lastModifiedBy>phppptx</cp:lastModifiedBy>
  <cp:revision>1</cp:revision>
  <dcterms:created xsi:type="dcterms:W3CDTF">2022-09-26T07:58:11Z</dcterms:created>
  <dcterms:modified xsi:type="dcterms:W3CDTF">2022-09-26T07:58:43Z</dcterms:modified>
</cp:coreProperties>
</file>