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156865969729ea6b4.xml" ContentType="application/vnd.openxmlformats-officedocument.presentationml.slide+xml"/>
  <Override PartName="/ppt/slides/slide509165969729eac83.xml" ContentType="application/vnd.openxmlformats-officedocument.presentationml.slide+xml"/>
  <Override PartName="/ppt/slides/slide693365969729eb239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156865969729ea6b4"/>
    <p:sldId id="258" r:id="rId509165969729eac83"/>
    <p:sldId id="259" r:id="rId693365969729eb2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156865969729ea6b4" Target="slides/slide156865969729ea6b4.xml" Type="http://schemas.openxmlformats.org/officeDocument/2006/relationships/slide"/><Relationship Id="rId509165969729eac83" Target="slides/slide509165969729eac83.xml" Type="http://schemas.openxmlformats.org/officeDocument/2006/relationships/slide"/><Relationship Id="rId693365969729eb239" Target="slides/slide693365969729eb239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865969729ea6b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09165969729eac8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93365969729eb23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buNone/>
            </a:pPr>
            <a:r>
              <a:rPr/>
              <a:t>My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 xmlns:a16="http://schemas.microsoft.com/office/drawing/2014/main"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2024/01/04</a:t>
            </a:fld>
            <a:endParaRPr lang="en-US"/>
          </a:p>
        </p:txBody>
      </p:sp>
      <p:sp xmlns:a16="http://schemas.microsoft.com/office/drawing/2014/main"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1</a:t>
            </a:fld>
            <a:endParaRPr lang="en-US"/>
          </a:p>
        </p:txBody>
      </p:sp>
      <p:sp xmlns:a16="http://schemas.microsoft.com/office/drawing/2014/main"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b="1"/>
              <a:t>Footer content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156865969729ea6b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 xmlns:a16="http://schemas.microsoft.com/office/drawing/2014/main"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2024/01/04</a:t>
            </a:fld>
            <a:endParaRPr lang="en-US"/>
          </a:p>
        </p:txBody>
      </p:sp>
      <p:sp xmlns:a16="http://schemas.microsoft.com/office/drawing/2014/main"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2</a:t>
            </a:fld>
            <a:endParaRPr lang="en-US"/>
          </a:p>
        </p:txBody>
      </p:sp>
      <p:sp xmlns:a16="http://schemas.microsoft.com/office/drawing/2014/main"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b="1"/>
              <a:t>Footer content</a:t>
            </a:r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slides/slide509165969729eac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 xmlns:a16="http://schemas.microsoft.com/office/drawing/2014/main"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2024/01/04</a:t>
            </a:fld>
            <a:endParaRPr lang="en-US"/>
          </a:p>
        </p:txBody>
      </p:sp>
      <p:sp xmlns:a16="http://schemas.microsoft.com/office/drawing/2014/main"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3</a:t>
            </a:fld>
            <a:endParaRPr lang="en-US"/>
          </a:p>
        </p:txBody>
      </p:sp>
      <p:sp xmlns:a16="http://schemas.microsoft.com/office/drawing/2014/main"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b="1"/>
              <a:t>Footer content</a:t>
            </a:r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slides/slide693365969729eb2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 xmlns:a16="http://schemas.microsoft.com/office/drawing/2014/main"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2024/01/04</a:t>
            </a:fld>
            <a:endParaRPr lang="en-US"/>
          </a:p>
        </p:txBody>
      </p:sp>
      <p:sp xmlns:a16="http://schemas.microsoft.com/office/drawing/2014/main"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4</a:t>
            </a:fld>
            <a:endParaRPr lang="en-US"/>
          </a:p>
        </p:txBody>
      </p:sp>
      <p:sp xmlns:a16="http://schemas.microsoft.com/office/drawing/2014/main"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None/>
            </a:pPr>
            <a:r>
              <a:rPr b="1"/>
              <a:t>Footer content</a:t>
            </a:r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