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Override PartName="/ppt/notesMasters/notesMaster118366b9d895602ab.xml" ContentType="application/vnd.openxmlformats-officedocument.presentationml.notesMaster+xml"/>
  <Override PartName="/ppt/theme/theme385466b9d89560318.xml" ContentType="application/vnd.openxmlformats-officedocument.theme+xml"/>
  <Override PartName="/ppt/notesSlides/notesSlide329466b9d89560427.xml" ContentType="application/vnd.openxmlformats-officedocument.presentationml.notesSlide+xml"/>
  <Override PartName="/ppt/slides/slide187466b9d89562267.xml" ContentType="application/vnd.openxmlformats-officedocument.presentationml.slide+xml"/>
  <Override PartName="/ppt/slides/slide633066b9d8956277b.xml" ContentType="application/vnd.openxmlformats-officedocument.presentationml.slide+xml"/>
  <Override PartName="/ppt/notesSlides/notesSlide697766b9d89562936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8366b9d895602ab"/>
  </p:notesMasterIdLst>
  <p:sldIdLst>
    <p:sldId id="256" r:id="rId2"/>
    <p:sldId id="257" r:id="rId187466b9d89562267"/>
    <p:sldId id="258" r:id="rId633066b9d8956277b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118366b9d895602ab" Target="notesMasters/notesMaster118366b9d895602ab.xml" Type="http://schemas.openxmlformats.org/officeDocument/2006/relationships/notesMaster"/><Relationship Id="rId187466b9d89562267" Target="slides/slide187466b9d89562267.xml" Type="http://schemas.openxmlformats.org/officeDocument/2006/relationships/slide"/><Relationship Id="rId633066b9d8956277b" Target="slides/slide633066b9d8956277b.xml" Type="http://schemas.openxmlformats.org/officeDocument/2006/relationships/slide"/></Relationships>

</file>

<file path=ppt/notesMasters/_rels/notesMaster118366b9d895602ab.xml.rels><?xml version="1.0" encoding="UTF-8" standalone="yes"?><Relationships xmlns="http://schemas.openxmlformats.org/package/2006/relationships"><Relationship Id="rId385466b9d89560318" Target="../theme/theme385466b9d89560318.xml" Type="http://schemas.openxmlformats.org/officeDocument/2006/relationships/theme"/></Relationships>
</file>

<file path=ppt/notesMasters/notesMaster118366b9d895602ab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9146F-B0FD-48B7-9B60-205F58D8C9D6}" type="datetimeFigureOut">
              <a:rPr lang="es-ES" smtClean="0"/>
              <a:t>29/05/2024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1628C-6269-4055-A648-BB9D69363C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1780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s329466b9d89560427.xml.rels><?xml version="1.0" encoding="UTF-8" standalone="yes"?><Relationships xmlns="http://schemas.openxmlformats.org/package/2006/relationships"><Relationship Id="rId330766b9d8956045f" Target="../slides/slide1.xml" Type="http://schemas.openxmlformats.org/officeDocument/2006/relationships/slide"/><Relationship Id="rId124066b9d89560460" Target="../notesMasters/notesMaster118366b9d895602ab.xml" Type="http://schemas.openxmlformats.org/officeDocument/2006/relationships/notesMaster"/></Relationships>
</file>

<file path=ppt/notesSlides/_rels/notesSlides697766b9d89562936.xml.rels><?xml version="1.0" encoding="UTF-8" standalone="yes"?><Relationships xmlns="http://schemas.openxmlformats.org/package/2006/relationships"><Relationship Id="rId268466b9d89562974" Target="../slides/slide633066b9d8956277b.xml" Type="http://schemas.openxmlformats.org/officeDocument/2006/relationships/slide"/><Relationship Id="rId867566b9d89562975" Target="../notesMasters/notesMaster118366b9d895602ab.xml" Type="http://schemas.openxmlformats.org/officeDocument/2006/relationships/notesMaster"/></Relationships>
</file>

<file path=ppt/notesSlides/notesSlide329466b9d895604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/>
              <a:t>A new note.</a:t>
            </a:r>
          </a:p>
          <a:p>
            <a:r>
              <a:rPr/>
              <a:t>A new note 2.</a:t>
            </a:r>
          </a:p>
        </p:txBody>
      </p:sp>
    </p:spTree>
    <p:extLst>
      <p:ext uri="{BB962C8B-B14F-4D97-AF65-F5344CB8AC3E}">
        <p14:creationId xmlns:p14="http://schemas.microsoft.com/office/powerpoint/2010/main" val="3299509731"/>
      </p:ext>
    </p:extLst>
  </p:cSld>
  <p:clrMapOvr>
    <a:masterClrMapping/>
  </p:clrMapOvr>
</p:notes>
</file>

<file path=ppt/notesSlides/notesSlide697766b9d895629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algn="ctr"/>
            <a:r>
              <a:rPr i="1"/>
              <a:t>A note</a:t>
            </a:r>
            <a:r>
              <a:rPr b="1">
                <a:latin typeface="Times New Roman"/>
                <a:cs typeface="Times New Roman"/>
              </a:rPr>
              <a:t> with </a:t>
            </a:r>
            <a:r>
              <a:rPr i="1" u="sng"/>
              <a:t>styles.</a:t>
            </a:r>
          </a:p>
        </p:txBody>
      </p:sp>
    </p:spTree>
    <p:extLst>
      <p:ext uri="{BB962C8B-B14F-4D97-AF65-F5344CB8AC3E}">
        <p14:creationId xmlns:p14="http://schemas.microsoft.com/office/powerpoint/2010/main" val="329950973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329466b9d89560427" Target="../notesSlides/notesSlide329466b9d89560427.xml" Type="http://schemas.openxmlformats.org/officeDocument/2006/relationships/notesSlide"/></Relationships>

</file>

<file path=ppt/slides/_rels/slide187466b9d8956226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33066b9d8956277b.xml.rels><?xml version="1.0" encoding="UTF-8" standalone="yes"?>
<Relationships xmlns="http://schemas.openxmlformats.org/package/2006/relationships"><Relationship Id="rId1" Target="../slideLayouts/slideLayout1.xml" Type="http://schemas.openxmlformats.org/officeDocument/2006/relationships/slideLayout"/><Relationship Id="rId697766b9d89562936" Target="../notesSlides/notesSlide697766b9d89562936.xml" Type="http://schemas.openxmlformats.org/officeDocument/2006/relationships/notesSlide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slides/slide187466b9d8956226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>
</file>

<file path=ppt/slides/slide633066b9d8956277b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85466b9d895603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