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307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My company</Company>
  <LinksUpToDate>false</LinksUpToDate>
  <SharedDoc>false</SharedDoc>
  <HyperlinksChanged>false</HyperlinksChanged>
  <AppVersion>16.0000</AppVersion>
  <Manager>The boss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title</dc:title>
  <dc:creator>The creator</dc:creator>
  <cp:lastModifiedBy>phppptx</cp:lastModifiedBy>
  <cp:revision>1</cp:revision>
  <dcterms:created xsi:type="dcterms:W3CDTF">2022-09-26T07:58:11Z</dcterms:created>
  <dcterms:modified xsi:type="dcterms:W3CDTF">2022-09-26T07:58:43Z</dcterms:modified>
  <dc:subject>My subject</dc:subject>
  <cp:keywords>keyword 1, keyword 2, keyword 3</cp:keywords>
  <dc:description>The description could be much longer than this</dc:description>
  <cp:category>My category</cp:category>
  <cp:contentStatus>Draft</cp:contentStatus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55443239" name="My custom text">
    <vt:lpwstr>This is a reasonably large text</vt:lpwstr>
  </property>
  <property fmtid="{D5CDD505-2E9C-101B-9397-08002B2CF9AE}" pid="94044882" name="My custom number">
    <vt:r8>4567</vt:r8>
  </property>
  <property fmtid="{D5CDD505-2E9C-101B-9397-08002B2CF9AE}" pid="86635403" name="My custom date">
    <vt:filetime>1962-01-27T23:00:00Z</vt:filetime>
  </property>
  <property fmtid="{D5CDD505-2E9C-101B-9397-08002B2CF9AE}" pid="75638600" name="My custom boolean">
    <vt:bool>1</vt:bool>
  </property>
</Properties>
</file>