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Default Extension="gif" ContentType="image/gif"/>
  <Default Extension="jpg" ContentType="image/jpg"/>
  <Default Extension="png" ContentType="image/png"/>
  <Default Extension="bmp" ContentType="image/bmp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7014A78-8E89-426F-90D8-59D98759585D}" styleName="MyTableStyle">
    <a:wholeTbl>
      <a:tcTxStyle/>
      <a:tcStyle>
        <a:tcBdr>
          <a:left>
            <a:ln w="12700">
              <a:solidFill>
                <a:srgbClr val="FF0000"/>
              </a:solidFill>
              <a:prstDash val="dot"/>
            </a:ln>
          </a:left>
          <a:right>
            <a:ln w="12700">
              <a:solidFill>
                <a:srgbClr val="FF0000"/>
              </a:solidFill>
              <a:prstDash val="dot"/>
            </a:ln>
          </a:right>
          <a:top>
            <a:ln w="12700">
              <a:solidFill>
                <a:srgbClr val="FF0000"/>
              </a:solidFill>
            </a:ln>
          </a:top>
          <a:bottom>
            <a:ln w="50000">
              <a:solidFill>
                <a:srgbClr val="FF0000"/>
              </a:solidFill>
            </a:ln>
          </a:bottom>
          <a:insideV>
            <a:ln w="12700">
              <a:noFill/>
            </a:ln>
          </a:insideV>
        </a:tcBdr>
        <a:fill>
          <a:solidFill>
            <a:srgbClr val="E5F3FD"/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>
          <a:left>
            <a:ln w="12700">
              <a:solidFill>
                <a:srgbClr val="0000FF"/>
              </a:solidFill>
            </a:ln>
          </a:left>
          <a:right>
            <a:ln w="12700">
              <a:solidFill>
                <a:srgbClr val="0000FF"/>
              </a:solidFill>
            </a:ln>
          </a:right>
          <a:top>
            <a:ln w="50000">
              <a:solidFill>
                <a:srgbClr val="000000"/>
              </a:solidFill>
            </a:ln>
          </a:top>
          <a:bottom>
            <a:ln w="12700">
              <a:solidFill>
                <a:srgbClr val="0000FF"/>
              </a:solidFill>
            </a:ln>
          </a:bottom>
        </a:tcBdr>
        <a:fill>
          <a:solidFill>
            <a:srgbClr val="FF0000"/>
          </a:solidFill>
        </a:fill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n"/>
      <a:tcStyle>
        <a:tcBdr>
          <a:left>
            <a:ln w="12700">
              <a:solidFill>
                <a:srgbClr val="00FF00"/>
              </a:solidFill>
            </a:ln>
          </a:left>
          <a:right>
            <a:ln w="12700">
              <a:solidFill>
                <a:srgbClr val="00FF00"/>
              </a:solidFill>
            </a:ln>
          </a:right>
          <a:top>
            <a:ln w="12700">
              <a:noFill/>
            </a:ln>
          </a:top>
          <a:bottom>
            <a:ln w="12700">
              <a:solidFill>
                <a:srgbClr val="00FF00"/>
              </a:solidFill>
            </a:ln>
          </a:bottom>
        </a:tcBdr>
        <a:fill>
          <a:solidFill>
            <a:srgbClr val="FFFF00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91" y="7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63BA8-9971-B32B-5A00-5636638D4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E7957F-0FCD-4789-3EED-26D959824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12B49-11F5-10F0-149A-BDAA6C3D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4B961-27B0-F405-5D23-57000455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62A7-F8FE-D15F-D467-FC44E291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1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6E331-D4F5-05FB-4461-C3CCB8437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D08957-02C8-75BF-959C-B80D6E22A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97DCA-3C16-AC78-5970-10039AE2B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E9FE2-5CD0-AFDB-2108-628772BC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A1333-AC44-FDCE-3A00-6DD7C5B83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865CDE-99F6-880A-56C9-3B52197CC3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CAFB32-E4E0-2107-EA48-C101FA0EE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AA758-BF47-ED20-C3C0-7633DD5D3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E563F-F56F-3F34-FC53-8981C822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D3B48-0B89-901F-E59F-CF6AC464B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6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4ADF3-03A4-86F2-E3D3-5E9CCB0BF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3590D-E1DA-A9FB-5A69-B37FD71FE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C91AA-A35D-F0E5-F8DC-67E0EF06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320F5-D81C-7648-C98F-A4312D3A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F8F7-DF71-93E8-2C75-6EABF823D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801D2-AD4D-F93A-2140-746E60EB4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A1C84-5A9A-03CB-3384-4DD91F930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14063-644A-FEEF-30F2-21F8D63D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294B1-9AF4-5B05-8EBA-A83DCA6B3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BEC11-31CE-62FE-8180-C0409B8B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9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29C85-FAD9-DFF9-0DA0-7A42FB1E8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A8E9A-E2C7-FAF0-1170-6174454D2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AF343-3EE5-A066-FEA0-B3F1B9F62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BFA8A-9953-86D4-B609-F014979CA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65C8E-0665-2C1A-04CA-FD56E8CDF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6817A-5943-2319-D660-092D439DE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8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F849E-D503-540C-5025-4D0E7180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014A5-FD09-1673-4328-617499EF7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D026C-0B3A-A381-D273-98B0725E3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1709F-1BAE-6724-C606-405042167E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1C468-CC33-7B6E-61B5-FBD32C4346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2C1609-03FB-E45B-298D-601E5F40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BE86EF-747A-ACEC-504E-0CF3DE89B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C96B8-9ABD-C0B1-727C-2F3CE4DC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9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476CA-8474-F0DA-97FA-C4B705487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971035-B9E3-F45B-916F-F79D0E62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8AA800-5A08-DC7E-1848-3B144C99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05603-7C2B-2520-C580-6641941DD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9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7342F3-BD21-61A2-C63E-F302CEEF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A42B8-9729-8DBF-8D8F-C3BAC4978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F427B-5A1E-57A7-5A86-510C206B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1D00F-9C3C-D857-D506-34321A295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779B6-8B48-8694-CABB-4C341382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47A7B-9CB0-2E72-9783-A683EE400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BD1BC-C521-D996-831C-621FB707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AF867-996E-FA61-DAA6-044BB7C5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C2E84-9E2A-CB20-FDFF-C686B397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3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046C-1552-EF06-859C-41C6E6C5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0DD12D-8007-9A34-689F-5B0657CE1C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B63E5-9596-9277-DE22-FAB651C62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9520F-0E09-A346-DFF3-3C0C8243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D78BE-3559-3A52-E015-49D3ED67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D0A91-A6B9-2087-73FC-B444F256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977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8AD0C-9938-4BAD-367C-D2306E4FE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B0686-1971-07E5-7897-FA43FCA13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D5CA4-E2F6-219D-769B-B143BF1A6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3B50E-ADBE-C651-3CF8-5C5FB7117B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5F07B-30AF-0D64-6050-F1C7C3073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4766" name="Table 382368c1520281cdf">
            <a:extLst/>
          </p:cNvPr>
          <p:cNvGraphicFramePr>
            <a:graphicFrameLocks noGrp="1"/>
          </p:cNvGraphicFramePr>
          <p:nvPr/>
        </p:nvGraphicFramePr>
        <p:xfrm>
          <a:off x="4500000" y="2500000"/>
          <a:ext cx="3500000" cy="750000"/>
        </p:xfrm>
        <a:graphic>
          <a:graphicData uri="http://schemas.openxmlformats.org/drawingml/2006/table">
            <a:tbl>
              <a:tblPr firstCol="1" firstRow="1">
                <a:tableStyleId>{17014A78-8E89-426F-90D8-59D98759585D}</a:tableStyleId>
              </a:tblPr>
              <a:tblGrid>
                <a:gridCol w="1166666"/>
                <a:gridCol w="1166666"/>
                <a:gridCol w="1166666"/>
              </a:tblGrid>
              <a:tr h="187500">
                <a:tc>
                  <a:txBody>
                    <a:bodyPr/>
                    <a:lstStyle/>
                    <a:p>
                      <a:r>
                        <a:rPr/>
                        <a:t>Title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Title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Title C</a:t>
                      </a:r>
                    </a:p>
                  </a:txBody>
                  <a:tcPr/>
                </a:tc>
              </a:tr>
              <a:tr h="187500">
                <a:tc>
                  <a:txBody>
                    <a:bodyPr/>
                    <a:lstStyle/>
                    <a:p>
                      <a:r>
                        <a:rPr/>
                        <a:t>Cell 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Cell 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Cell 2.3</a:t>
                      </a:r>
                    </a:p>
                  </a:txBody>
                  <a:tcPr/>
                </a:tc>
              </a:tr>
              <a:tr h="187500">
                <a:tc>
                  <a:txBody>
                    <a:bodyPr/>
                    <a:lstStyle/>
                    <a:p>
                      <a:r>
                        <a:rPr/>
                        <a:t>Cell 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Cell 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Cell 3.3</a:t>
                      </a:r>
                    </a:p>
                  </a:txBody>
                  <a:tcPr/>
                </a:tc>
              </a:tr>
              <a:tr h="187500">
                <a:tc>
                  <a:txBody>
                    <a:bodyPr/>
                    <a:lstStyle/>
                    <a:p>
                      <a:r>
                        <a:rPr/>
                        <a:t>Cell 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Cell 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Cell 4.3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359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phppptx</dc:creator>
  <cp:lastModifiedBy>phppptx</cp:lastModifiedBy>
  <cp:revision>1</cp:revision>
  <dcterms:created xsi:type="dcterms:W3CDTF">2022-09-26T07:58:11Z</dcterms:created>
  <dcterms:modified xsi:type="dcterms:W3CDTF">2022-09-26T07:58:43Z</dcterms:modified>
</cp:coreProperties>
</file>