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Default Extension="gif" ContentType="image/gif"/>
  <Default Extension="jpg" ContentType="image/jpg"/>
  <Default Extension="png" ContentType="image/png"/>
  <Default Extension="bmp" ContentType="image/bmp"/>
</Types>
</file>

<file path=_rels/.rels><?xml version="1.0" encoding="UTF-8" standalone="yes"?>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18603FDC-E32A-4AB5-989C-0864C3EAD2B8}" styleName="Themed Style 2 - Accent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D27102A9-8310-4765-A935-A1911B00CA55}" styleName="Light Style 1 - Accent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ED083AE6-46FA-4A59-8FB0-9F97EB10719F}" styleName="Light Style 3 - Accent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5BE263C-DBD7-4A20-BB59-AAB30ACAA65A}" styleName="Medium Style 3 - 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EB9631B5-78F2-41C9-869B-9F39066F8104}" styleName="Medium Style 3 - 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EB344D84-9AFB-497E-A393-DC336BA19D2E}" styleName="Medium Style 3 - Accent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C4B1156A-380E-4F78-BDF5-A606A8083BF9}" styleName="Medium Style 4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22838BEF-8BB2-4498-84A7-C5851F593DF1}" styleName="Medium Style 4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E8034E78-7F5D-4C2E-B375-FC64B27BC917}" styleName="Dark Styl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125E5076-3810-47DD-B79F-674D7AD40C01}" styleName="Dark Style 1 - Accent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37CE84F3-28C3-443E-9E96-99CF82512B78}" styleName="Dark Style 1 - Accent 2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wholeTbl>
    <a:band1H>
      <a:tcStyle>
        <a:tcBdr/>
        <a:fill>
          <a:solidFill>
            <a:schemeClr val="accent2">
              <a:shade val="60000"/>
            </a:schemeClr>
          </a:solidFill>
        </a:fill>
      </a:tcStyle>
    </a:band1H>
    <a:band1V>
      <a:tcStyle>
        <a:tcBdr/>
        <a:fill>
          <a:solidFill>
            <a:schemeClr val="accent2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2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2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2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D03447BB-5D67-496B-8E87-E561075AD55C}" styleName="Dark Style 1 - Accent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E929F9F4-4A8F-4326-A1B4-22849713DDAB}" styleName="Dark Style 1 - Accent 4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wholeTbl>
    <a:band1H>
      <a:tcStyle>
        <a:tcBdr/>
        <a:fill>
          <a:solidFill>
            <a:schemeClr val="accent4">
              <a:shade val="60000"/>
            </a:schemeClr>
          </a:solidFill>
        </a:fill>
      </a:tcStyle>
    </a:band1H>
    <a:band1V>
      <a:tcStyle>
        <a:tcBdr/>
        <a:fill>
          <a:solidFill>
            <a:schemeClr val="accent4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4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4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4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8FD4443E-F989-4FC4-A0C8-D5A2AF1F390B}" styleName="Dark Style 1 - Accent 5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wholeTbl>
    <a:band1H>
      <a:tcStyle>
        <a:tcBdr/>
        <a:fill>
          <a:solidFill>
            <a:schemeClr val="accent5">
              <a:shade val="60000"/>
            </a:schemeClr>
          </a:solidFill>
        </a:fill>
      </a:tcStyle>
    </a:band1H>
    <a:band1V>
      <a:tcStyle>
        <a:tcBdr/>
        <a:fill>
          <a:solidFill>
            <a:schemeClr val="accent5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5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5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5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AF606853-7671-496A-8E4F-DF71F8EC918B}" styleName="Dark Style 1 - Accent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5202B0CA-FC54-4496-8BCA-5EF66A818D29}" styleName="Dark Style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0660B408-B3CF-4A94-85FC-2B1E0A45F4A2}" styleName="Dark Style 2 - Accent 1/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91EBBBCC-DAD2-459C-BE2E-F6DE35CF9A28}" styleName="Dark Style 2 - Accent 3/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46F890A9-2807-4EBB-B81D-B2AA78EC7F39}" styleName="Dark Style 2 - Accent 5/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83" autoAdjust="0"/>
    <p:restoredTop sz="94660"/>
  </p:normalViewPr>
  <p:slideViewPr>
    <p:cSldViewPr snapToGrid="0">
      <p:cViewPr varScale="1">
        <p:scale>
          <a:sx n="118" d="100"/>
          <a:sy n="118" d="100"/>
        </p:scale>
        <p:origin x="91" y="7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
</file>

<file path=ppt/slideLayouts/_rels/slideLayout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F63BA8-9971-B32B-5A00-5636638D4B4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DE7957F-0FCD-4789-3EED-26D95982404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6E12B49-11F5-10F0-149A-BDAA6C3DE9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8D88A4-11B7-4CD8-9440-F826BF2E0BB0}" type="datetimeFigureOut">
              <a:rPr lang="en-US" smtClean="0"/>
              <a:t>26/09/2022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104B961-27B0-F405-5D23-57000455E0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C9562A7-F8FE-D15F-D467-FC44E291E3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9ADF3-23D1-4F35-8B95-C9BAF9C1F1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14157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76E331-D4F5-05FB-4461-C3CCB8437A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5D08957-02C8-75BF-959C-B80D6E22A94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D897DCA-3C16-AC78-5970-10039AE2BD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8D88A4-11B7-4CD8-9440-F826BF2E0BB0}" type="datetimeFigureOut">
              <a:rPr lang="en-US" smtClean="0"/>
              <a:t>26/09/2022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0E9FE2-5CD0-AFDB-2108-628772BCA2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ABA1333-AC44-FDCE-3A00-6DD7C5B83D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9ADF3-23D1-4F35-8B95-C9BAF9C1F1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8212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6865CDE-99F6-880A-56C9-3B52197CC3D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CCAFB32-E4E0-2107-EA48-C101FA0EE2D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F5AA758-BF47-ED20-C3C0-7633DD5D3B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8D88A4-11B7-4CD8-9440-F826BF2E0BB0}" type="datetimeFigureOut">
              <a:rPr lang="en-US" smtClean="0"/>
              <a:t>26/09/2022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BEE563F-F56F-3F34-FC53-8981C822CE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9FD3B48-0B89-901F-E59F-CF6AC464BF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9ADF3-23D1-4F35-8B95-C9BAF9C1F1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88640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D4ADF3-03A4-86F2-E3D3-5E9CCB0BFA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A3590D-E1DA-A9FB-5A69-B37FD71FE4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E5C91AA-A35D-F0E5-F8DC-67E0EF0653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8D88A4-11B7-4CD8-9440-F826BF2E0BB0}" type="datetimeFigureOut">
              <a:rPr lang="en-US" smtClean="0"/>
              <a:t>26/09/2022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0320F5-D81C-7648-C98F-A4312D3AC9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EBF8F7-DF71-93E8-2C75-6EABF823D9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9ADF3-23D1-4F35-8B95-C9BAF9C1F1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8957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9801D2-AD4D-F93A-2140-746E60EB43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D6A1C84-5A9A-03CB-3384-4DD91F93057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B114063-644A-FEEF-30F2-21F8D63DAF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8D88A4-11B7-4CD8-9440-F826BF2E0BB0}" type="datetimeFigureOut">
              <a:rPr lang="en-US" smtClean="0"/>
              <a:t>26/09/2022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FB294B1-9AF4-5B05-8EBA-A83DCA6B31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7BEC11-31CE-62FE-8180-C0409B8B43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9ADF3-23D1-4F35-8B95-C9BAF9C1F1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22929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429C85-FAD9-DFF9-0DA0-7A42FB1E8B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1A8E9A-E2C7-FAF0-1170-6174454D2D5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C1AF343-3EE5-A066-FEA0-B3F1B9F62D1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B2BFA8A-9953-86D4-B609-F014979CA7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8D88A4-11B7-4CD8-9440-F826BF2E0BB0}" type="datetimeFigureOut">
              <a:rPr lang="en-US" smtClean="0"/>
              <a:t>26/09/2022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9765C8E-0665-2C1A-04CA-FD56E8CDF0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316817A-5943-2319-D660-092D439DE2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9ADF3-23D1-4F35-8B95-C9BAF9C1F1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97862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DF849E-D503-540C-5025-4D0E71800D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95014A5-FD09-1673-4328-617499EF743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6BD026C-0B3A-A381-D273-98B0725E330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B61709F-1BAE-6724-C606-405042167ED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FC1C468-CC33-7B6E-61B5-FBD32C43465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52C1609-03FB-E45B-298D-601E5F4028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8D88A4-11B7-4CD8-9440-F826BF2E0BB0}" type="datetimeFigureOut">
              <a:rPr lang="en-US" smtClean="0"/>
              <a:t>26/09/2022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6BE86EF-747A-ACEC-504E-0CF3DE89BD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83C96B8-9ABD-C0B1-727C-2F3CE4DCA7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9ADF3-23D1-4F35-8B95-C9BAF9C1F1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41958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9476CA-8474-F0DA-97FA-C4B705487E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7971035-B9E3-F45B-916F-F79D0E624C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8D88A4-11B7-4CD8-9440-F826BF2E0BB0}" type="datetimeFigureOut">
              <a:rPr lang="en-US" smtClean="0"/>
              <a:t>26/09/2022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88AA800-5A08-DC7E-1848-3B144C9915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D305603-7C2B-2520-C580-6641941DD7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9ADF3-23D1-4F35-8B95-C9BAF9C1F1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61929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57342F3-BD21-61A2-C63E-F302CEEF4C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8D88A4-11B7-4CD8-9440-F826BF2E0BB0}" type="datetimeFigureOut">
              <a:rPr lang="en-US" smtClean="0"/>
              <a:t>26/09/2022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C3A42B8-9729-8DBF-8D8F-C3BAC49783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46F427B-5A1E-57A7-5A86-510C206B2B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9ADF3-23D1-4F35-8B95-C9BAF9C1F1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4689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51D00F-9C3C-D857-D506-34321A2950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B779B6-8B48-8694-CABB-4C3413822C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8447A7B-9CB0-2E72-9783-A683EE4006F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73BD1BC-C521-D996-831C-621FB70767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8D88A4-11B7-4CD8-9440-F826BF2E0BB0}" type="datetimeFigureOut">
              <a:rPr lang="en-US" smtClean="0"/>
              <a:t>26/09/2022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A8AF867-996E-FA61-DAA6-044BB7C5A1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A1C2E84-9E2A-CB20-FDFF-C686B397E6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9ADF3-23D1-4F35-8B95-C9BAF9C1F1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11370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22046C-1552-EF06-859C-41C6E6C5EF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C0DD12D-8007-9A34-689F-5B0657CE1CF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22B63E5-9596-9277-DE22-FAB651C6234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E49520F-0E09-A346-DFF3-3C0C824364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8D88A4-11B7-4CD8-9440-F826BF2E0BB0}" type="datetimeFigureOut">
              <a:rPr lang="en-US" smtClean="0"/>
              <a:t>26/09/2022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04D78BE-3559-3A52-E015-49D3ED673A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29D0A91-A6B9-2087-73FC-B444F2567F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9ADF3-23D1-4F35-8B95-C9BAF9C1F1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439778"/>
      </p:ext>
    </p:extLst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648AD0C-9938-4BAD-367C-D2306E4FE6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A5B0686-1971-07E5-7897-FA43FCA1390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D4D5CA4-E2F6-219D-769B-B143BF1A6B5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8D88A4-11B7-4CD8-9440-F826BF2E0BB0}" type="datetimeFigureOut">
              <a:rPr lang="en-US" smtClean="0"/>
              <a:t>26/09/2022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023B50E-ADBE-C651-3CF8-5C5FB7117BC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C15F07B-30AF-0D64-6050-F1C7C30736C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A9ADF3-23D1-4F35-8B95-C9BAF9C1F1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16800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Title Slide">
    <p:bg>
      <p:bgPr>
        <a:solidFill>
          <a:srgbClr val="92D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B0A962-6DD5-0965-F727-D74C2B0EF71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F0DFFFC-691B-FEAD-7352-CF6F02B8887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14987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phppptx</dc:creator>
  <cp:lastModifiedBy>phppptx</cp:lastModifiedBy>
  <cp:revision>1</cp:revision>
  <dcterms:created xsi:type="dcterms:W3CDTF">2022-09-26T07:58:11Z</dcterms:created>
  <dcterms:modified xsi:type="dcterms:W3CDTF">2022-09-26T07:58:43Z</dcterms:modified>
</cp:coreProperties>
</file>