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627463b6874969464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rtl="1">
  <p:sldMasterIdLst>
    <p:sldMasterId id="2147483648" r:id="rId1"/>
  </p:sldMasterIdLst>
  <p:sldIdLst>
    <p:sldId id="256" r:id="rId2"/>
    <p:sldId id="257" r:id="rId627463b68749694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627463b6874969464" Target="slides/slide627463b6874969464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7463b687496946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slides/slide627463b68749694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>
              <a:buNone/>
            </a:pPr>
            <a:r>
              <a:rPr b="1" sz="6000">
                <a:latin typeface="Arial"/>
                <a:cs typeface="Arial"/>
              </a:rPr>
              <a:t>My custom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/>
              <a:t>Item 1</a:t>
            </a:r>
          </a:p>
          <a:p>
            <a:pPr algn="r" rtl="1"/>
            <a:r>
              <a:rPr/>
              <a:t>Item 2</a:t>
            </a:r>
          </a:p>
          <a:p>
            <a:pPr algn="r" rtl="1"/>
            <a:r>
              <a:rPr/>
              <a:t>Item 3</a:t>
            </a:r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