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gif" ContentType="image/gif"/>
  <Default Extension="jpg" ContentType="image/jpg"/>
  <Default Extension="bmp" ContentType="image/bmp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1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065-11D9-97B7-7AC8-808B4D4E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0193F-EC38-1096-6DE5-668B2AEC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29A0-DD21-9A27-4186-2CA1E47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9AC-A034-7018-72DB-2B040C2A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C6FD-04D2-E3E8-8598-E86F9A38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6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1E69-24D8-3C14-1E1B-3F4EE32C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BC2D-91F3-80C1-49C2-8A358C29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A5BD-9D03-111A-B930-A1A7473F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1DD0-341D-0E3C-77DF-7FA6743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1EC4-2BF7-17EA-3410-F29F220A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31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F8D77-158E-358F-8494-A04464138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34F2-44C7-72E4-6320-D01C2EA2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F982-EEE7-2E55-E61D-3FE05B6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74A1-C1D3-1A76-BDD4-38247CEC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91E9-FD58-F92E-B06B-D5D337D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8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BCC8-00EA-4082-ACD0-87DFDDB2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4676-E808-4F62-E15B-A6FDA028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332D-FF44-8EB7-8497-42F53074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B370-03EC-999C-CFD6-87E4F2F6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7623-9E52-A1BD-51F0-D36AE8D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5771-4D69-604A-D212-9BD862D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7FC9-864D-9820-55C8-C455A1AB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B989-3070-2B88-4FAC-4F84F14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16C01-1325-28A0-FC32-60BECDC2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3A66-975C-3495-F613-4035EB9F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6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0587-E25E-08CA-AE80-FE4FE4CF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2302-BEE2-E00F-C5B8-FEDA319A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E6AE-C2D2-8210-EE5F-683481A1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8F9C-5A6F-7B8A-E1C8-DC1146ED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D544-4CD2-63EF-D0F7-5CCB40F9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1023-9462-D275-F075-6411C86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8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4D13-CB31-689F-6C3C-BD65209D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95E8-5376-91AC-A53D-FB547520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0AEF-758B-6297-D711-9CFA37DD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8F00-DE65-B105-575A-A7A9AAAD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A9C42-FD5E-0705-D3FD-4AD518D0A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CB38B-0209-AD19-F974-25105D0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6261-DA06-726A-9B88-5219163A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890B-E49A-F4E6-96F5-4461E924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0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4FDE-C860-ED83-65C7-C5FF69BC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1949F-CB9F-0236-072D-5A4965D6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2D31-4391-CCA4-5F0A-92976D03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D7557-E674-9FB5-5BB1-9A44C5D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61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557E1-4CFE-8155-8571-B843431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6FB4-1CDB-5B57-16FA-E464A55F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1EAD2-5240-01F4-F02F-309E038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14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6CE8-BD3A-4346-ED87-C0B106EF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00AA-843A-D43D-D301-C5166AC3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4C78-FFD7-BD52-DE80-D637AD95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9C25C-AC21-6B29-3CA0-652D097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CA32-5E63-0FBA-E9C4-1C1DA78D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BBF5-D7AC-3348-CEC2-D353590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45A5-52A8-A007-019B-5555C598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AF868-B431-77A1-196D-ED85D9390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3613-EB2A-6C09-BA95-5C2C6E9C5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7B29C-85A6-919F-433C-BAC54E06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9D22-3BFB-DE3F-D1AD-1C60C68E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C3716-BE62-A260-CED0-764FD858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26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3388-4992-FEF6-FF91-399B21F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C9DE-7AB2-CC2D-00A0-7558D357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E26-2B98-407A-EB1E-C8E1D6D34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70BA-5D7D-6D3F-371F-298E4336D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FFA5-B763-2B23-8025-0C14A5FC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4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pdocx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pxlsx.com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87E0-35AA-A095-27AA-0D4193871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6600" b="1" dirty="0" err="1">
                <a:solidFill>
                  <a:schemeClr val="bg1"/>
                </a:solidFill>
              </a:rPr>
              <a:t>Welcome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  <a:r>
              <a:rPr lang="es-ES" sz="6600" b="1" dirty="0" err="1">
                <a:solidFill>
                  <a:schemeClr val="bg1"/>
                </a:solidFill>
              </a:rPr>
              <a:t>to</a:t>
            </a:r>
            <a:r>
              <a:rPr lang="es-ES" sz="6600" b="1" dirty="0">
                <a:solidFill>
                  <a:schemeClr val="bg1"/>
                </a:solidFill>
              </a:rPr>
              <a:t> $VAR_TITLE$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93A56-38A7-02F0-4010-7D87B5E54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ES" i="1" dirty="0"/>
          </a:p>
          <a:p>
            <a:pPr algn="r"/>
            <a:r>
              <a:rPr lang="es-ES" i="1" dirty="0"/>
              <a:t>PowerPoint </a:t>
            </a:r>
            <a:r>
              <a:rPr lang="es-ES" i="1" dirty="0" err="1"/>
              <a:t>documents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PHP.</a:t>
            </a:r>
          </a:p>
        </p:txBody>
      </p:sp>
      <p:sp>
        <p:nvSpPr>
          <p:cNvPr id="685684" name="TextBox 228469a6a4a5dd53d"/>
          <p:cNvSpPr txBox="1"/>
          <p:nvPr/>
        </p:nvSpPr>
        <p:spPr>
          <a:xfrm rot="18900000">
            <a:off x="4000000" y="2000000"/>
            <a:ext cx="4000000" cy="2000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sz="8000">
                <a:solidFill>
                  <a:srgbClr val="7D7F7C">
                    <a:alpha val="70000"/>
                  </a:srgbClr>
                </a:solidFill>
              </a:rPr>
              <a:t>phppptx</a:t>
            </a:r>
          </a:p>
        </p:txBody>
      </p:sp>
    </p:spTree>
    <p:extLst>
      <p:ext uri="{BB962C8B-B14F-4D97-AF65-F5344CB8AC3E}">
        <p14:creationId xmlns:p14="http://schemas.microsoft.com/office/powerpoint/2010/main" val="90831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D76A-5DEE-2F48-4B17-0152E448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$VAR_TITLE$ </a:t>
            </a:r>
            <a:r>
              <a:rPr lang="es-ES" dirty="0" err="1"/>
              <a:t>features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560B-3658-9DC6-F69C-D8A969F3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$VAR_LIST$</a:t>
            </a:r>
          </a:p>
        </p:txBody>
      </p:sp>
      <p:sp>
        <p:nvSpPr>
          <p:cNvPr id="259302" name="TextBox 668269a6a4a5dda85"/>
          <p:cNvSpPr txBox="1"/>
          <p:nvPr/>
        </p:nvSpPr>
        <p:spPr>
          <a:xfrm rot="18900000">
            <a:off x="4000000" y="2000000"/>
            <a:ext cx="4000000" cy="2000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sz="8000">
                <a:solidFill>
                  <a:srgbClr val="7D7F7C">
                    <a:alpha val="70000"/>
                  </a:srgbClr>
                </a:solidFill>
              </a:rPr>
              <a:t>phppptx</a:t>
            </a:r>
          </a:p>
        </p:txBody>
      </p:sp>
    </p:spTree>
    <p:extLst>
      <p:ext uri="{BB962C8B-B14F-4D97-AF65-F5344CB8AC3E}">
        <p14:creationId xmlns:p14="http://schemas.microsoft.com/office/powerpoint/2010/main" val="28612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5D77-A917-29F4-5564-CFAA023E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Images</a:t>
            </a:r>
            <a:endParaRPr lang="es-ES" dirty="0"/>
          </a:p>
        </p:txBody>
      </p:sp>
      <p:pic>
        <p:nvPicPr>
          <p:cNvPr id="5" name="Picture 4" descr="$VAR_IMAGE_PHPDOCX$">
            <a:extLst>
              <a:ext uri="{FF2B5EF4-FFF2-40B4-BE49-F238E27FC236}">
                <a16:creationId xmlns:a16="http://schemas.microsoft.com/office/drawing/2014/main" id="{8DD4DF29-A922-4CAC-E627-9B483792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2349644"/>
            <a:ext cx="2831746" cy="23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40957-775D-EFBA-16FC-6C94F3FF231F}"/>
              </a:ext>
            </a:extLst>
          </p:cNvPr>
          <p:cNvSpPr txBox="1"/>
          <p:nvPr/>
        </p:nvSpPr>
        <p:spPr>
          <a:xfrm>
            <a:off x="2263140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www.phpdocx.com</a:t>
            </a:r>
            <a:endParaRPr lang="es-ES" dirty="0"/>
          </a:p>
        </p:txBody>
      </p:sp>
      <p:pic>
        <p:nvPicPr>
          <p:cNvPr id="7" name="Picture 6" descr="$VAR_IMAGE_PHPXLSX$">
            <a:extLst>
              <a:ext uri="{FF2B5EF4-FFF2-40B4-BE49-F238E27FC236}">
                <a16:creationId xmlns:a16="http://schemas.microsoft.com/office/drawing/2014/main" id="{B4536ABF-C003-BD65-8A3F-56F6DD633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7114" y="2394471"/>
            <a:ext cx="2831746" cy="222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47329-BB40-3ABE-F5BB-33FAFE144454}"/>
              </a:ext>
            </a:extLst>
          </p:cNvPr>
          <p:cNvSpPr txBox="1"/>
          <p:nvPr/>
        </p:nvSpPr>
        <p:spPr>
          <a:xfrm>
            <a:off x="7219034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5"/>
              </a:rPr>
              <a:t>www.phpxlsx.com</a:t>
            </a:r>
            <a:endParaRPr lang="es-ES" dirty="0"/>
          </a:p>
        </p:txBody>
      </p:sp>
      <p:sp>
        <p:nvSpPr>
          <p:cNvPr id="436588" name="TextBox 132669a6a4a5ddf58"/>
          <p:cNvSpPr txBox="1"/>
          <p:nvPr/>
        </p:nvSpPr>
        <p:spPr>
          <a:xfrm rot="18900000">
            <a:off x="4000000" y="2000000"/>
            <a:ext cx="4000000" cy="2000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sz="8000">
                <a:solidFill>
                  <a:srgbClr val="7D7F7C">
                    <a:alpha val="70000"/>
                  </a:srgbClr>
                </a:solidFill>
              </a:rPr>
              <a:t>phppptx</a:t>
            </a:r>
          </a:p>
        </p:txBody>
      </p:sp>
    </p:spTree>
    <p:extLst>
      <p:ext uri="{BB962C8B-B14F-4D97-AF65-F5344CB8AC3E}">
        <p14:creationId xmlns:p14="http://schemas.microsoft.com/office/powerpoint/2010/main" val="407907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2699-EB5C-95CD-53E4-9D77477E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AEE4EC7-A393-8427-AA23-C602931D1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42675"/>
              </p:ext>
            </p:extLst>
          </p:nvPr>
        </p:nvGraphicFramePr>
        <p:xfrm>
          <a:off x="838200" y="1825625"/>
          <a:ext cx="1051559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8870730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0718825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9112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$ITEM$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$REFERENCE$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$DETAILS$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5047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AF7540-9CFD-CF4A-4649-F73F299BB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6311"/>
              </p:ext>
            </p:extLst>
          </p:nvPr>
        </p:nvGraphicFramePr>
        <p:xfrm>
          <a:off x="838199" y="3990072"/>
          <a:ext cx="105155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55695854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65765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0167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9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$PRODUCT$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$TITLE$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$DESCRIPTION$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01838"/>
                  </a:ext>
                </a:extLst>
              </a:tr>
            </a:tbl>
          </a:graphicData>
        </a:graphic>
      </p:graphicFrame>
      <p:sp>
        <p:nvSpPr>
          <p:cNvPr id="151136" name="TextBox 835169a6a4a5de42d"/>
          <p:cNvSpPr txBox="1"/>
          <p:nvPr/>
        </p:nvSpPr>
        <p:spPr>
          <a:xfrm rot="18900000">
            <a:off x="4000000" y="2000000"/>
            <a:ext cx="4000000" cy="2000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sz="8000">
                <a:solidFill>
                  <a:srgbClr val="7D7F7C">
                    <a:alpha val="70000"/>
                  </a:srgbClr>
                </a:solidFill>
              </a:rPr>
              <a:t>phppptx</a:t>
            </a:r>
          </a:p>
        </p:txBody>
      </p:sp>
    </p:spTree>
    <p:extLst>
      <p:ext uri="{BB962C8B-B14F-4D97-AF65-F5344CB8AC3E}">
        <p14:creationId xmlns:p14="http://schemas.microsoft.com/office/powerpoint/2010/main" val="40310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94B1-0D2C-5055-8E54-151E4C40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Multimedia</a:t>
            </a:r>
          </a:p>
        </p:txBody>
      </p:sp>
      <p:pic>
        <p:nvPicPr>
          <p:cNvPr id="4" name="sample_1" descr="$VIDEO_1$">
            <a:hlinkClick r:id="" action="ppaction://media"/>
            <a:extLst>
              <a:ext uri="{FF2B5EF4-FFF2-40B4-BE49-F238E27FC236}">
                <a16:creationId xmlns:a16="http://schemas.microsoft.com/office/drawing/2014/main" id="{FD56DA6F-4DEB-BA58-BE5D-359166602FB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824" y="1908071"/>
            <a:ext cx="5082429" cy="2858801"/>
          </a:xfrm>
        </p:spPr>
      </p:pic>
      <p:pic>
        <p:nvPicPr>
          <p:cNvPr id="5" name="sample_1" descr="$AUDIO_1$">
            <a:hlinkClick r:id="" action="ppaction://media"/>
            <a:extLst>
              <a:ext uri="{FF2B5EF4-FFF2-40B4-BE49-F238E27FC236}">
                <a16:creationId xmlns:a16="http://schemas.microsoft.com/office/drawing/2014/main" id="{59071CA9-1B7B-0083-AEC3-5EDFA8ABB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7034" y="2794781"/>
            <a:ext cx="487363" cy="487363"/>
          </a:xfrm>
          <a:prstGeom prst="rect">
            <a:avLst/>
          </a:prstGeom>
        </p:spPr>
      </p:pic>
      <p:sp>
        <p:nvSpPr>
          <p:cNvPr id="465743" name="TextBox 179769a6a4a5de955"/>
          <p:cNvSpPr txBox="1"/>
          <p:nvPr/>
        </p:nvSpPr>
        <p:spPr>
          <a:xfrm rot="18900000">
            <a:off x="4000000" y="2000000"/>
            <a:ext cx="4000000" cy="2000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sz="8000">
                <a:solidFill>
                  <a:srgbClr val="7D7F7C">
                    <a:alpha val="70000"/>
                  </a:srgbClr>
                </a:solidFill>
              </a:rPr>
              <a:t>phppptx</a:t>
            </a:r>
          </a:p>
        </p:txBody>
      </p:sp>
    </p:spTree>
    <p:extLst>
      <p:ext uri="{BB962C8B-B14F-4D97-AF65-F5344CB8AC3E}">
        <p14:creationId xmlns:p14="http://schemas.microsoft.com/office/powerpoint/2010/main" val="31546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57</Words>
  <Application>Microsoft Office PowerPoint</Application>
  <PresentationFormat>Widescreen</PresentationFormat>
  <Paragraphs>19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Welcome to $VAR_TITLE$</vt:lpstr>
      <vt:lpstr>$VAR_TITLE$ features</vt:lpstr>
      <vt:lpstr>Images</vt:lpstr>
      <vt:lpstr>Tables</vt:lpstr>
      <vt:lpstr>Multimedia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phppptx</dc:title>
  <dc:creator>dynadocx</dc:creator>
  <cp:lastModifiedBy>dynadocx</cp:lastModifiedBy>
  <cp:revision>4</cp:revision>
  <dcterms:created xsi:type="dcterms:W3CDTF">2022-09-27T07:47:57Z</dcterms:created>
  <dcterms:modified xsi:type="dcterms:W3CDTF">2022-10-27T10:28:13Z</dcterms:modified>
</cp:coreProperties>
</file>