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428869a6a4a816096" Type="http://schemas.openxmlformats.org/officeDocument/2006/relationships/image" Target="../media/img428869a6a4a81609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580569a6a4a81999c" Type="http://schemas.openxmlformats.org/officeDocument/2006/relationships/image" Target="../media/img580569a6a4a81999c.png"/></Relationships>
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Relationship Id="rId153569a6a4a81a630" Type="http://schemas.openxmlformats.org/officeDocument/2006/relationships/image" Target="../media/img153569a6a4a81a63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556669a6a4a81b34c" Type="http://schemas.openxmlformats.org/officeDocument/2006/relationships/image" Target="../media/img556669a6a4a81b34c.png"/></Relationships>

</file>

<file path=ppt/slides/_rels/slide5.xml.rels><?xml version="1.0" encoding="UTF-8" standalone="yes"?>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716669a6a4a81c0a0" Type="http://schemas.openxmlformats.org/officeDocument/2006/relationships/image" Target="../media/img716669a6a4a81c0a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$VAR_TITLE$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  <p:pic>
        <p:nvPicPr>
          <p:cNvPr id="505112" name="Picture 853069a6a4a818c2d"/>
          <p:cNvPicPr>
            <a:picLocks noChangeAspect="1" noGrp="1"/>
          </p:cNvPicPr>
          <p:nvPr/>
        </p:nvPicPr>
        <p:blipFill>
          <a:blip r:embed="rId428869a6a4a816096">
            <a:alphaModFix amt="40000"/>
          </a:blip>
          <a:stretch>
            <a:fillRect/>
          </a:stretch>
        </p:blipFill>
        <p:spPr>
          <a:xfrm rot="18900000">
            <a:off x="4000000" y="2000000"/>
            <a:ext cx="4000000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$VAR_TITLE$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  <p:pic>
        <p:nvPicPr>
          <p:cNvPr id="209208" name="Picture 624469a6a4a8199be"/>
          <p:cNvPicPr>
            <a:picLocks noChangeAspect="1" noGrp="1"/>
          </p:cNvPicPr>
          <p:nvPr/>
        </p:nvPicPr>
        <p:blipFill>
          <a:blip r:embed="rId580569a6a4a81999c">
            <a:alphaModFix amt="40000"/>
          </a:blip>
          <a:stretch>
            <a:fillRect/>
          </a:stretch>
        </p:blipFill>
        <p:spPr>
          <a:xfrm rot="18900000">
            <a:off x="4000000" y="2000000"/>
            <a:ext cx="4000000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  <p:pic>
        <p:nvPicPr>
          <p:cNvPr id="864472" name="Picture 724069a6a4a81a65a"/>
          <p:cNvPicPr>
            <a:picLocks noChangeAspect="1" noGrp="1"/>
          </p:cNvPicPr>
          <p:nvPr/>
        </p:nvPicPr>
        <p:blipFill>
          <a:blip r:embed="rId153569a6a4a81a630">
            <a:alphaModFix amt="40000"/>
          </a:blip>
          <a:stretch>
            <a:fillRect/>
          </a:stretch>
        </p:blipFill>
        <p:spPr>
          <a:xfrm rot="18900000">
            <a:off x="4000000" y="2000000"/>
            <a:ext cx="4000000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  <p:pic>
        <p:nvPicPr>
          <p:cNvPr id="699857" name="Picture 644369a6a4a81b39d"/>
          <p:cNvPicPr>
            <a:picLocks noChangeAspect="1" noGrp="1"/>
          </p:cNvPicPr>
          <p:nvPr/>
        </p:nvPicPr>
        <p:blipFill>
          <a:blip r:embed="rId556669a6a4a81b34c">
            <a:alphaModFix amt="40000"/>
          </a:blip>
          <a:stretch>
            <a:fillRect/>
          </a:stretch>
        </p:blipFill>
        <p:spPr>
          <a:xfrm rot="18900000">
            <a:off x="4000000" y="2000000"/>
            <a:ext cx="4000000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  <p:pic>
        <p:nvPicPr>
          <p:cNvPr id="737464" name="Picture 699269a6a4a81c0c9"/>
          <p:cNvPicPr>
            <a:picLocks noChangeAspect="1" noGrp="1"/>
          </p:cNvPicPr>
          <p:nvPr/>
        </p:nvPicPr>
        <p:blipFill>
          <a:blip r:embed="rId716669a6a4a81c0a0">
            <a:alphaModFix amt="40000"/>
          </a:blip>
          <a:stretch>
            <a:fillRect/>
          </a:stretch>
        </p:blipFill>
        <p:spPr>
          <a:xfrm rot="18900000">
            <a:off x="4000000" y="2000000"/>
            <a:ext cx="4000000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