
<file path=[Content_Types].xml><?xml version="1.0" encoding="utf-8"?>
<Types xmlns="http://schemas.openxmlformats.org/package/2006/content-types">
  <Default Extension="jpe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Default Extension="gif" ContentType="image/gif"/>
  <Default Extension="jpg" ContentType="image/jpg"/>
  <Default Extension="bmp" ContentType="image/bmp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3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91" y="7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DB065-11D9-97B7-7AC8-808B4D4EC0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A0193F-EC38-1096-6DE5-668B2AEC5C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C329A0-DD21-9A27-4186-2CA1E47C4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CB63-3284-4505-844E-4B149D7DCFDD}" type="datetimeFigureOut">
              <a:rPr lang="es-ES" smtClean="0"/>
              <a:t>27/10/2022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E2D9AC-A034-7018-72DB-2B040C2A9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ECC6FD-04D2-E3E8-8598-E86F9A389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E6D2-BCC6-4288-8208-824C40A5A39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4365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21E69-24D8-3C14-1E1B-3F4EE32C7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DBBC2D-91F3-80C1-49C2-8A358C294A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4BA5BD-9D03-111A-B930-A1A7473F3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CB63-3284-4505-844E-4B149D7DCFDD}" type="datetimeFigureOut">
              <a:rPr lang="es-ES" smtClean="0"/>
              <a:t>27/10/2022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9B1DD0-341D-0E3C-77DF-7FA6743F0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FB1EC4-2BF7-17EA-3410-F29F220A6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E6D2-BCC6-4288-8208-824C40A5A39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8318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CF8D77-158E-358F-8494-A04464138C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4134F2-44C7-72E4-6320-D01C2EA2F0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35F982-EEE7-2E55-E61D-3FE05B613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CB63-3284-4505-844E-4B149D7DCFDD}" type="datetimeFigureOut">
              <a:rPr lang="es-ES" smtClean="0"/>
              <a:t>27/10/2022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9174A1-C1D3-1A76-BDD4-38247CECF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9191E9-FD58-F92E-B06B-D5D337D10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E6D2-BCC6-4288-8208-824C40A5A39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3280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BBCC8-00EA-4082-ACD0-87DFDDB2A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44676-E808-4F62-E15B-A6FDA028E6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30332D-FF44-8EB7-8497-42F53074C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CB63-3284-4505-844E-4B149D7DCFDD}" type="datetimeFigureOut">
              <a:rPr lang="es-ES" smtClean="0"/>
              <a:t>27/10/2022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31B370-03EC-999C-CFD6-87E4F2F65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1F7623-9E52-A1BD-51F0-D36AE8D20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E6D2-BCC6-4288-8208-824C40A5A39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1542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45771-4D69-604A-D212-9BD862D11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697FC9-864D-9820-55C8-C455A1AB7D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42B989-3070-2B88-4FAC-4F84F1438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CB63-3284-4505-844E-4B149D7DCFDD}" type="datetimeFigureOut">
              <a:rPr lang="es-ES" smtClean="0"/>
              <a:t>27/10/2022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716C01-1325-28A0-FC32-60BECDC23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CA3A66-975C-3495-F613-4035EB9F7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E6D2-BCC6-4288-8208-824C40A5A39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8066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80587-E25E-08CA-AE80-FE4FE4CF8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DF2302-BEE2-E00F-C5B8-FEDA319A02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E8E6AE-C2D2-8210-EE5F-683481A180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218F9C-5A6F-7B8A-E1C8-DC1146ED4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CB63-3284-4505-844E-4B149D7DCFDD}" type="datetimeFigureOut">
              <a:rPr lang="es-ES" smtClean="0"/>
              <a:t>27/10/2022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61D544-4CD2-63EF-D0F7-5CCB40F96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5E1023-9462-D275-F075-6411C8622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E6D2-BCC6-4288-8208-824C40A5A39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2581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04D13-CB31-689F-6C3C-BD65209D8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C795E8-5376-91AC-A53D-FB54752006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DD0AEF-758B-6297-D711-9CFA37DD76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C38F00-DE65-B105-575A-A7A9AAADC5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9A9C42-FD5E-0705-D3FD-4AD518D0AF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1CB38B-0209-AD19-F974-25105D04B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CB63-3284-4505-844E-4B149D7DCFDD}" type="datetimeFigureOut">
              <a:rPr lang="es-ES" smtClean="0"/>
              <a:t>27/10/2022</a:t>
            </a:fld>
            <a:endParaRPr lang="es-E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B36261-DA06-726A-9B88-5219163A8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8A890B-E49A-F4E6-96F5-4461E924E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E6D2-BCC6-4288-8208-824C40A5A39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1041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44FDE-C860-ED83-65C7-C5FF69BC5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91949F-CB9F-0236-072D-5A4965D6D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CB63-3284-4505-844E-4B149D7DCFDD}" type="datetimeFigureOut">
              <a:rPr lang="es-ES" smtClean="0"/>
              <a:t>27/10/2022</a:t>
            </a:fld>
            <a:endParaRPr lang="es-E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742D31-4391-CCA4-5F0A-92976D031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BD7557-E674-9FB5-5BB1-9A44C5D14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E6D2-BCC6-4288-8208-824C40A5A39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7616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D557E1-4CFE-8155-8571-B84343170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CB63-3284-4505-844E-4B149D7DCFDD}" type="datetimeFigureOut">
              <a:rPr lang="es-ES" smtClean="0"/>
              <a:t>27/10/2022</a:t>
            </a:fld>
            <a:endParaRPr lang="es-E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3C6FB4-1CDB-5B57-16FA-E464A55FF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D1EAD2-5240-01F4-F02F-309E03890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E6D2-BCC6-4288-8208-824C40A5A39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4148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A6CE8-BD3A-4346-ED87-C0B106EF3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FF00AA-843A-D43D-D301-C5166AC37A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FF4C78-FFD7-BD52-DE80-D637AD9519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E9C25C-AC21-6B29-3CA0-652D09729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CB63-3284-4505-844E-4B149D7DCFDD}" type="datetimeFigureOut">
              <a:rPr lang="es-ES" smtClean="0"/>
              <a:t>27/10/2022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40CA32-5E63-0FBA-E9C4-1C1DA78DD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74BBF5-D7AC-3348-CEC2-D3535907D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E6D2-BCC6-4288-8208-824C40A5A39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8179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845A5-52A8-A007-019B-5555C5981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8AF868-B431-77A1-196D-ED85D9390B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4B3613-EB2A-6C09-BA95-5C2C6E9C5E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F7B29C-85A6-919F-433C-BAC54E06A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CB63-3284-4505-844E-4B149D7DCFDD}" type="datetimeFigureOut">
              <a:rPr lang="es-ES" smtClean="0"/>
              <a:t>27/10/2022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399D22-3BFB-DE3F-D1AD-1C60C68E7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2C3716-BE62-A260-CED0-764FD858C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E6D2-BCC6-4288-8208-824C40A5A39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5265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FC3388-4992-FEF6-FF91-399B21F77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FEC9DE-7AB2-CC2D-00A0-7558D35722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960E26-2B98-407A-EB1E-C8E1D6D342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DCB63-3284-4505-844E-4B149D7DCFDD}" type="datetimeFigureOut">
              <a:rPr lang="es-ES" smtClean="0"/>
              <a:t>27/10/2022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F670BA-5D7D-6D3F-371F-298E4336D6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7CFFA5-B763-2B23-8025-0C14A5FCF5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5E6D2-BCC6-4288-8208-824C40A5A39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3471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hpdocx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phpxlsx.com/" TargetMode="Externa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4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887E0-35AA-A095-27AA-0D41938715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es-ES" sz="6600" b="1" dirty="0" err="1">
                <a:solidFill>
                  <a:schemeClr val="bg1"/>
                </a:solidFill>
              </a:rPr>
              <a:t>Welcome</a:t>
            </a:r>
            <a:r>
              <a:rPr lang="es-ES" sz="6600" b="1" dirty="0">
                <a:solidFill>
                  <a:schemeClr val="bg1"/>
                </a:solidFill>
              </a:rPr>
              <a:t> </a:t>
            </a:r>
            <a:r>
              <a:rPr lang="es-ES" sz="6600" b="1" dirty="0" err="1">
                <a:solidFill>
                  <a:schemeClr val="bg1"/>
                </a:solidFill>
              </a:rPr>
              <a:t>to</a:t>
            </a:r>
            <a:r>
              <a:rPr lang="es-ES" sz="6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C93A56-38A7-02F0-4010-7D87B5E548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endParaRPr lang="es-ES" i="1" dirty="0"/>
          </a:p>
          <a:p>
            <a:pPr algn="r"/>
            <a:r>
              <a:rPr lang="es-ES" i="1" dirty="0"/>
              <a:t>PowerPoint </a:t>
            </a:r>
            <a:r>
              <a:rPr lang="es-ES" i="1" dirty="0" err="1"/>
              <a:t>documents</a:t>
            </a:r>
            <a:r>
              <a:rPr lang="es-ES" i="1" dirty="0"/>
              <a:t> </a:t>
            </a:r>
            <a:r>
              <a:rPr lang="es-ES" i="1" dirty="0" err="1"/>
              <a:t>with</a:t>
            </a:r>
            <a:r>
              <a:rPr lang="es-ES" i="1" dirty="0"/>
              <a:t> PHP.</a:t>
            </a:r>
          </a:p>
        </p:txBody>
      </p:sp>
    </p:spTree>
    <p:extLst>
      <p:ext uri="{BB962C8B-B14F-4D97-AF65-F5344CB8AC3E}">
        <p14:creationId xmlns:p14="http://schemas.microsoft.com/office/powerpoint/2010/main" val="908312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4D76A-5DEE-2F48-4B17-0152E4484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 </a:t>
            </a:r>
            <a:r>
              <a:rPr lang="es-ES" dirty="0" err="1"/>
              <a:t>features</a:t>
            </a:r>
            <a:endParaRPr lang="es-E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E1560B-3658-9DC6-F69C-D8A969F356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$VAR_LIST$</a:t>
            </a:r>
          </a:p>
        </p:txBody>
      </p:sp>
    </p:spTree>
    <p:extLst>
      <p:ext uri="{BB962C8B-B14F-4D97-AF65-F5344CB8AC3E}">
        <p14:creationId xmlns:p14="http://schemas.microsoft.com/office/powerpoint/2010/main" val="286127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D5D77-A917-29F4-5564-CFAA023EC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Images</a:t>
            </a:r>
            <a:endParaRPr lang="es-ES" dirty="0"/>
          </a:p>
        </p:txBody>
      </p:sp>
      <p:pic>
        <p:nvPicPr>
          <p:cNvPr id="5" name="Picture 4" descr="$VAR_IMAGE_PHPDOCX$">
            <a:extLst>
              <a:ext uri="{FF2B5EF4-FFF2-40B4-BE49-F238E27FC236}">
                <a16:creationId xmlns:a16="http://schemas.microsoft.com/office/drawing/2014/main" id="{8DD4DF29-A922-4CAC-E627-9B4837925D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220" y="2349644"/>
            <a:ext cx="2831746" cy="23111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A140957-775D-EFBA-16FC-6C94F3FF231F}"/>
              </a:ext>
            </a:extLst>
          </p:cNvPr>
          <p:cNvSpPr txBox="1"/>
          <p:nvPr/>
        </p:nvSpPr>
        <p:spPr>
          <a:xfrm>
            <a:off x="2263140" y="4732020"/>
            <a:ext cx="2709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hlinkClick r:id="rId3"/>
              </a:rPr>
              <a:t>www.phpdocx.com</a:t>
            </a:r>
            <a:endParaRPr lang="es-ES" dirty="0"/>
          </a:p>
        </p:txBody>
      </p:sp>
      <p:pic>
        <p:nvPicPr>
          <p:cNvPr id="7" name="Picture 6" descr="$VAR_IMAGE_PHPXLSX$">
            <a:extLst>
              <a:ext uri="{FF2B5EF4-FFF2-40B4-BE49-F238E27FC236}">
                <a16:creationId xmlns:a16="http://schemas.microsoft.com/office/drawing/2014/main" id="{B4536ABF-C003-BD65-8A3F-56F6DD6332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97114" y="2394471"/>
            <a:ext cx="2831746" cy="222145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3447329-BB40-3ABE-F5BB-33FAFE144454}"/>
              </a:ext>
            </a:extLst>
          </p:cNvPr>
          <p:cNvSpPr txBox="1"/>
          <p:nvPr/>
        </p:nvSpPr>
        <p:spPr>
          <a:xfrm>
            <a:off x="7219034" y="4732020"/>
            <a:ext cx="2709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hlinkClick r:id="rId5"/>
              </a:rPr>
              <a:t>www.phpxlsx.com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79076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12699-EB5C-95CD-53E4-9D77477EE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Tables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9AEE4EC7-A393-8427-AA23-C602931D11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0942675"/>
              </p:ext>
            </p:extLst>
          </p:nvPr>
        </p:nvGraphicFramePr>
        <p:xfrm>
          <a:off x="838200" y="1825625"/>
          <a:ext cx="10515597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1088707308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4007188255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491129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$ITEM$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$REFERENCE$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$DETAILS$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4850471"/>
                  </a:ext>
                </a:extLst>
              </a:tr>
            </a:tbl>
          </a:graphicData>
        </a:graphic>
      </p:graphicFrame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D2AF7540-9CFD-CF4A-4649-F73F299BB3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926311"/>
              </p:ext>
            </p:extLst>
          </p:nvPr>
        </p:nvGraphicFramePr>
        <p:xfrm>
          <a:off x="838199" y="3990072"/>
          <a:ext cx="1051559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556958543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56576501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23016702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PRODUCT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TITLE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7693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$PRODUCT$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$TITLE$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$DESCRIPTION$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96018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107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694B1-0D2C-5055-8E54-151E4C407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Multimedia</a:t>
            </a:r>
          </a:p>
        </p:txBody>
      </p:sp>
      <p:pic>
        <p:nvPicPr>
          <p:cNvPr id="4" name="sample_1" descr="$VIDEO_1$">
            <a:hlinkClick r:id="" action="ppaction://media"/>
            <a:extLst>
              <a:ext uri="{FF2B5EF4-FFF2-40B4-BE49-F238E27FC236}">
                <a16:creationId xmlns:a16="http://schemas.microsoft.com/office/drawing/2014/main" id="{FD56DA6F-4DEB-BA58-BE5D-359166602FBF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4824" y="1908071"/>
            <a:ext cx="5082429" cy="2858801"/>
          </a:xfrm>
        </p:spPr>
      </p:pic>
      <p:pic>
        <p:nvPicPr>
          <p:cNvPr id="5" name="sample_1" descr="$AUDIO_1$">
            <a:hlinkClick r:id="" action="ppaction://media"/>
            <a:extLst>
              <a:ext uri="{FF2B5EF4-FFF2-40B4-BE49-F238E27FC236}">
                <a16:creationId xmlns:a16="http://schemas.microsoft.com/office/drawing/2014/main" id="{59071CA9-1B7B-0083-AEC3-5EDFA8ABBC7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887034" y="279478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678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927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57</Words>
  <Application>Microsoft Office PowerPoint</Application>
  <PresentationFormat>Widescreen</PresentationFormat>
  <Paragraphs>19</Paragraphs>
  <Slides>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Welcome to $VAR_TITLE$</vt:lpstr>
      <vt:lpstr>$VAR_TITLE$ features</vt:lpstr>
      <vt:lpstr>Images</vt:lpstr>
      <vt:lpstr>Tables</vt:lpstr>
      <vt:lpstr>Multimedia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phppptx</dc:title>
  <dc:creator>dynadocx</dc:creator>
  <cp:lastModifiedBy>dynadocx</cp:lastModifiedBy>
  <cp:revision>4</cp:revision>
  <dcterms:created xsi:type="dcterms:W3CDTF">2022-09-27T07:47:57Z</dcterms:created>
  <dcterms:modified xsi:type="dcterms:W3CDTF">2022-10-27T10:28:13Z</dcterms:modified>
</cp:coreProperties>
</file>