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546963bbd9e9415b0" Type="http://schemas.openxmlformats.org/officeDocument/2006/relationships/audio" Target="../media/audio546863bbd9e9415b5.mp3"/><Relationship Id="rId764063bbd9e9415b4" Type="http://schemas.microsoft.com/office/2007/relationships/media" Target="../media/audio546863bbd9e9415b5.mp3"/><Relationship Id="rId817363bbd9e9415e1" Type="http://schemas.openxmlformats.org/officeDocument/2006/relationships/image" Target="../media/img817363bbd9e9415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$VAR_TITLE$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$VAR_TITLE$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546963bbd9e9415b0"/>
            <p:extLst>
              <p:ext uri="{DAA4B4D4-6D71-4841-9C94-3DE7FCFB9230}">
                <p14:media xmlns:p14="http://schemas.microsoft.com/office/powerpoint/2010/main" r:embed="rId764063bbd9e9415b4"/>
              </p:ext>
            </p:extLst>
          </p:nvPr>
        </p:nvPicPr>
        <p:blipFill>
          <a:blip r:embed="rId817363bbd9e9415e1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