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Relationship Id="rId254763bbe1179a623" Type="http://schemas.openxmlformats.org/officeDocument/2006/relationships/image" Target="../media/img254763bbe1179a623.png"/><Relationship Id="rId468863bbe1179bfaa" Type="http://schemas.openxmlformats.org/officeDocument/2006/relationships/image" Target="../media/img468863bbe1179bfaa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54763bbe1179a6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68863bbe1179bfaa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