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gif" ContentType="image/gif"/>
  <Default Extension="jpg" ContentType="image/jpg"/>
  <Default Extension="bmp" ContentType="image/bmp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6600" b="1" dirty="0" err="1">
                <a:solidFill>
                  <a:schemeClr val="bg1"/>
                </a:solidFill>
              </a:rPr>
              <a:t>Welcome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to</a:t>
            </a:r>
            <a:r>
              <a:rPr lang="es-ES" sz="6600" b="1" dirty="0">
                <a:solidFill>
                  <a:schemeClr val="bg1"/>
                </a:solidFill>
              </a:rPr>
              <a:t> $VAR_TITLE$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$VAR_TITLE$ </a:t>
            </a:r>
            <a:r>
              <a:rPr lang="es-ES" dirty="0" err="1"/>
              <a:t>features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First item</a:t>
            </a:r>
          </a:p>
          <a:p>
            <a:r>
              <a:rPr lang="es-ES" dirty="0"/>
              <a:t>Second item</a:t>
            </a:r>
          </a:p>
          <a:p>
            <a:pPr lvl="1"/>
            <a:r>
              <a:rPr lang="es-ES" dirty="0"/>
              <a:t>Subitem A</a:t>
            </a:r>
          </a:p>
          <a:p>
            <a:pPr lvl="1"/>
            <a:r>
              <a:rPr lang="es-ES" dirty="0"/>
              <a:t>Subitem B</a:t>
            </a:r>
          </a:p>
          <a:p>
            <a:pPr lvl="1"/>
            <a:r>
              <a:rPr lang="es-ES" dirty="0"/>
              <a:t>Subitem C</a:t>
            </a:r>
          </a:p>
          <a:p>
            <a:pPr lvl="2"/>
            <a:r>
              <a:rPr lang="es-ES" dirty="0"/>
              <a:t>Subitem C.1</a:t>
            </a:r>
          </a:p>
          <a:p>
            <a:pPr lvl="2"/>
            <a:r>
              <a:rPr lang="es-ES" dirty="0"/>
              <a:t>Subitem C.2</a:t>
            </a:r>
          </a:p>
          <a:p>
            <a:pPr lvl="1"/>
            <a:r>
              <a:rPr lang="es-ES" dirty="0"/>
              <a:t>Subitem D</a:t>
            </a:r>
          </a:p>
          <a:p>
            <a:r>
              <a:rPr lang="es-ES" dirty="0"/>
              <a:t>Third item</a:t>
            </a:r>
          </a:p>
        </p:txBody>
      </p:sp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Images</a:t>
            </a:r>
            <a:endParaRPr lang="es-ES" dirty="0"/>
          </a:p>
        </p:txBody>
      </p:sp>
      <p:pic>
        <p:nvPicPr>
          <p:cNvPr id="5" name="Picture 4" descr="$VAR_IMAGE_PHPDOCX$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 descr="$VAR_IMAGE_PHPXLSX$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2699-EB5C-95CD-53E4-9D77477E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EE4EC7-A393-8427-AA23-C602931D1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42675"/>
              </p:ext>
            </p:extLst>
          </p:nvPr>
        </p:nvGraphicFramePr>
        <p:xfrm>
          <a:off x="838200" y="1825625"/>
          <a:ext cx="105155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887073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071882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9112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$ITEM$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$REFERENCE$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$DETAILS$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AF7540-9CFD-CF4A-4649-F73F299B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311"/>
              </p:ext>
            </p:extLst>
          </p:nvPr>
        </p:nvGraphicFramePr>
        <p:xfrm>
          <a:off x="838199" y="3990072"/>
          <a:ext cx="1051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69585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65765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167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$PRODUCT$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$TITLE$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$DESCRIPTION$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0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94B1-0D2C-5055-8E54-151E4C40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Multimedia</a:t>
            </a:r>
          </a:p>
        </p:txBody>
      </p:sp>
      <p:pic>
        <p:nvPicPr>
          <p:cNvPr id="4" name="sample_1" descr="$VIDEO_1$">
            <a:hlinkClick r:id="" action="ppaction://media"/>
            <a:extLst>
              <a:ext uri="{FF2B5EF4-FFF2-40B4-BE49-F238E27FC236}">
                <a16:creationId xmlns:a16="http://schemas.microsoft.com/office/drawing/2014/main" id="{FD56DA6F-4DEB-BA58-BE5D-359166602F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824" y="1908071"/>
            <a:ext cx="5082429" cy="2858801"/>
          </a:xfrm>
        </p:spPr>
      </p:pic>
      <p:pic>
        <p:nvPicPr>
          <p:cNvPr id="5" name="sample_1" descr="$AUDIO_1$">
            <a:hlinkClick r:id="" action="ppaction://media"/>
            <a:extLst>
              <a:ext uri="{FF2B5EF4-FFF2-40B4-BE49-F238E27FC236}">
                <a16:creationId xmlns:a16="http://schemas.microsoft.com/office/drawing/2014/main" id="{59071CA9-1B7B-0083-AEC3-5EDFA8ABB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7034" y="2794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57</Words>
  <Application>Microsoft Office PowerPoint</Application>
  <PresentationFormat>Widescreen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Welcome to $VAR_TITLE$</vt:lpstr>
      <vt:lpstr>$VAR_TITLE$ features</vt:lpstr>
      <vt:lpstr>Images</vt:lpstr>
      <vt:lpstr>Tables</vt:lpstr>
      <vt:lpstr>Multimedia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phppptx</dc:title>
  <dc:creator>dynadocx</dc:creator>
  <cp:lastModifiedBy>dynadocx</cp:lastModifiedBy>
  <cp:revision>4</cp:revision>
  <dcterms:created xsi:type="dcterms:W3CDTF">2022-09-27T07:47:57Z</dcterms:created>
  <dcterms:modified xsi:type="dcterms:W3CDTF">2022-10-27T10:28:13Z</dcterms:modified>
</cp:coreProperties>
</file>