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b="1" u="sng"/>
              <a:t>phppptx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b="1" u="sng"/>
              <a:t>phppptx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