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6600" b="1" dirty="0" err="1">
                <a:solidFill>
                  <a:schemeClr val="bg1"/>
                </a:solidFill>
              </a:rPr>
              <a:t>Welcome</a:t>
            </a:r>
            <a:r>
              <a:rPr lang="es-ES" sz="6600" b="1" dirty="0">
                <a:solidFill>
                  <a:schemeClr val="bg1"/>
                </a:solidFill>
              </a:rPr>
              <a:t> </a:t>
            </a:r>
            <a:r>
              <a:rPr lang="es-ES" sz="6600" b="1" dirty="0" err="1">
                <a:solidFill>
                  <a:schemeClr val="bg1"/>
                </a:solidFill>
              </a:rPr>
              <a:t>to</a:t>
            </a:r>
            <a:r>
              <a:rPr lang="es-ES" sz="6600" b="1" dirty="0">
                <a:solidFill>
                  <a:schemeClr val="bg1"/>
                </a:solidFill>
              </a:rPr>
              <a:t> $VAR_TITLE$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$VAR_TITLE$ </a:t>
            </a:r>
            <a:r>
              <a:rPr lang="es-ES" dirty="0" err="1"/>
              <a:t>features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xmlns:a16="http://schemas.microsoft.com/office/drawing/2014/main" h="370840">
                <a:tc>
                  <a:txBody>
                    <a:bodyPr/>
                    <a:lstStyle/>
                    <a:p>
                      <a:r>
                        <a:rPr lang="es-ES" dirty="0"/>
                        <a:t>Product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107AW3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Details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  <a:tr xmlns:a16="http://schemas.microsoft.com/office/drawing/2014/main" h="370840">
                <a:tc>
                  <a:txBody>
                    <a:bodyPr/>
                    <a:lstStyle/>
                    <a:p>
                      <a:r>
                        <a:rPr lang="es-ES" dirty="0"/>
                        <a:t>Product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204RS67O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Details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  <a:tr xmlns:a16="http://schemas.microsoft.com/office/drawing/2014/main" h="370840">
                <a:tc>
                  <a:txBody>
                    <a:bodyPr/>
                    <a:lstStyle/>
                    <a:p>
                      <a:r>
                        <a:rPr lang="es-ES" dirty="0"/>
                        <a:t>Product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25GTR56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Details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xmlns:a16="http://schemas.microsoft.com/office/drawing/2014/main" h="370840">
                <a:tc>
                  <a:txBody>
                    <a:bodyPr/>
                    <a:lstStyle/>
                    <a:p>
                      <a:r>
                        <a:rPr lang="es-ES" dirty="0"/>
                        <a:t>Product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  <a:tr xmlns:a16="http://schemas.microsoft.com/office/drawing/2014/main" h="370840">
                <a:tc>
                  <a:txBody>
                    <a:bodyPr/>
                    <a:lstStyle/>
                    <a:p>
                      <a:r>
                        <a:rPr lang="es-ES" dirty="0"/>
                        <a:t>Product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