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470563bbdac2ce62c" Type="http://schemas.openxmlformats.org/officeDocument/2006/relationships/video" Target="../media/video225463bbdac2ce630.mp4"/><Relationship Id="rId404763bbdac2ce62f" Type="http://schemas.microsoft.com/office/2007/relationships/media" Target="../media/video225463bbdac2ce630.mp4"/><Relationship Id="rId732163bbdac2ce65b" Type="http://schemas.openxmlformats.org/officeDocument/2006/relationships/image" Target="../media/img732163bbdac2ce65b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$VAR_TITLE$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$VAR_TITLE$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470563bbdac2ce62c"/>
            <p:extLst>
              <p:ext uri="{DAA4B4D4-6D71-4841-9C94-3DE7FCFB9230}">
                <p14:media xmlns:p14="http://schemas.microsoft.com/office/powerpoint/2010/main" r:embed="rId404763bbdac2ce62f"/>
              </p:ext>
            </p:extLst>
          </p:nvPr>
        </p:nvPicPr>
        <p:blipFill>
          <a:blip r:embed="rId732163bbdac2ce65b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